
<file path=[Content_Types].xml><?xml version="1.0" encoding="utf-8"?>
<Types xmlns="http://schemas.openxmlformats.org/package/2006/content-types">
  <Override PartName="/ppt/slides/slide47.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layout39.xml" ContentType="application/vnd.openxmlformats-officedocument.drawingml.diagramLayout+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quickStyle31.xml" ContentType="application/vnd.openxmlformats-officedocument.drawingml.diagramStyle+xml"/>
  <Override PartName="/ppt/diagrams/colors38.xml" ContentType="application/vnd.openxmlformats-officedocument.drawingml.diagramColors+xml"/>
  <Override PartName="/ppt/diagrams/quickStyle42.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drawing21.xml" ContentType="application/vnd.ms-office.drawingml.diagramDrawing+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layout47.xml" ContentType="application/vnd.openxmlformats-officedocument.drawingml.diagramLayout+xml"/>
  <Override PartName="/ppt/diagrams/drawing15.xml" ContentType="application/vnd.ms-office.drawingml.diagramDrawing+xml"/>
  <Override PartName="/ppt/diagrams/drawing26.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drawing51.xml" ContentType="application/vnd.ms-office.drawingml.diagramDrawing+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colors46.xml" ContentType="application/vnd.openxmlformats-officedocument.drawingml.diagramColors+xml"/>
  <Override PartName="/ppt/diagrams/data48.xml" ContentType="application/vnd.openxmlformats-officedocument.drawingml.diagramData+xml"/>
  <Override PartName="/ppt/diagrams/drawing40.xml" ContentType="application/vnd.ms-office.drawingml.diagramDrawing+xml"/>
  <Override PartName="/ppt/slides/slide49.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diagrams/drawing45.xml" ContentType="application/vnd.ms-office.drawingml.diagramDrawing+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layout44.xml" ContentType="application/vnd.openxmlformats-officedocument.drawingml.diagramLayout+xml"/>
  <Override PartName="/ppt/diagrams/colors47.xml" ContentType="application/vnd.openxmlformats-officedocument.drawingml.diagramColors+xml"/>
  <Override PartName="/ppt/diagrams/drawing9.xml" ContentType="application/vnd.ms-office.drawingml.diagramDrawing+xml"/>
  <Override PartName="/ppt/diagrams/drawing23.xml" ContentType="application/vnd.ms-office.drawingml.diagramDrawing+xml"/>
  <Override PartName="/ppt/diagrams/drawing41.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36.xml" ContentType="application/vnd.openxmlformats-officedocument.drawingml.diagramColors+xml"/>
  <Override PartName="/ppt/diagrams/quickStyle40.xml" ContentType="application/vnd.openxmlformats-officedocument.drawingml.diagramStyle+xml"/>
  <Override PartName="/ppt/diagrams/drawing12.xml" ContentType="application/vnd.ms-office.drawingml.diagramDrawing+xml"/>
  <Override PartName="/ppt/diagrams/drawing30.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43.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ata41.xml" ContentType="application/vnd.openxmlformats-officedocument.drawingml.diagramData+xml"/>
  <Override PartName="/ppt/diagrams/drawing39.xml" ContentType="application/vnd.ms-office.drawingml.diagramDrawing+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quickStyle45.xml" ContentType="application/vnd.openxmlformats-officedocument.drawingml.diagramStyle+xml"/>
  <Override PartName="/ppt/diagrams/drawing28.xml" ContentType="application/vnd.ms-office.drawingml.diagramDrawing+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layout45.xml" ContentType="application/vnd.openxmlformats-officedocument.drawingml.diagramLayout+xml"/>
  <Override PartName="/ppt/diagrams/colors48.xml" ContentType="application/vnd.openxmlformats-officedocument.drawingml.diagramColors+xml"/>
  <Override PartName="/ppt/diagrams/drawing24.xml" ContentType="application/vnd.ms-office.drawingml.diagramDrawing+xml"/>
  <Override PartName="/ppt/diagrams/drawing42.xml" ContentType="application/vnd.ms-office.drawingml.diagramDrawing+xml"/>
  <Override PartName="/ppt/diagrams/drawing13.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drawing20.xml" ContentType="application/vnd.ms-office.drawingml.diagramDrawing+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diagrams/drawing47.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layout46.xml" ContentType="application/vnd.openxmlformats-officedocument.drawingml.diagramLayout+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rawing19.xml" ContentType="application/vnd.ms-office.drawingml.diagramDrawing+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Default Extension="gif" ContentType="image/gif"/>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drawing22.xml" ContentType="application/vnd.ms-office.drawingml.diagramDrawing+xml"/>
  <Override PartName="/ppt/diagrams/drawing11.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quickStyle48.xml" ContentType="application/vnd.openxmlformats-officedocument.drawingml.diagramStyle+xml"/>
  <Override PartName="/ppt/diagrams/drawing49.xml" ContentType="application/vnd.ms-office.drawingml.diagramDrawing+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layout48.xml" ContentType="application/vnd.openxmlformats-officedocument.drawingml.diagramLayout+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7.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317" r:id="rId7"/>
    <p:sldId id="266" r:id="rId8"/>
    <p:sldId id="271" r:id="rId9"/>
    <p:sldId id="272" r:id="rId10"/>
    <p:sldId id="273" r:id="rId11"/>
    <p:sldId id="274" r:id="rId12"/>
    <p:sldId id="276" r:id="rId13"/>
    <p:sldId id="275" r:id="rId14"/>
    <p:sldId id="277" r:id="rId15"/>
    <p:sldId id="278" r:id="rId16"/>
    <p:sldId id="279"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9" r:id="rId35"/>
    <p:sldId id="300" r:id="rId36"/>
    <p:sldId id="301" r:id="rId37"/>
    <p:sldId id="302" r:id="rId38"/>
    <p:sldId id="303" r:id="rId39"/>
    <p:sldId id="304" r:id="rId40"/>
    <p:sldId id="305" r:id="rId41"/>
    <p:sldId id="306" r:id="rId42"/>
    <p:sldId id="307" r:id="rId43"/>
    <p:sldId id="310" r:id="rId44"/>
    <p:sldId id="311" r:id="rId45"/>
    <p:sldId id="314" r:id="rId46"/>
    <p:sldId id="318" r:id="rId47"/>
    <p:sldId id="319" r:id="rId48"/>
    <p:sldId id="312" r:id="rId49"/>
    <p:sldId id="313" r:id="rId5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544" autoAdjust="0"/>
    <p:restoredTop sz="94660"/>
  </p:normalViewPr>
  <p:slideViewPr>
    <p:cSldViewPr snapToGrid="0">
      <p:cViewPr varScale="1">
        <p:scale>
          <a:sx n="73" d="100"/>
          <a:sy n="73" d="100"/>
        </p:scale>
        <p:origin x="-55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5BD0273C-D00D-4178-868D-ED5EFB805158}">
      <dgm:prSet/>
      <dgm:spPr/>
      <dgm:t>
        <a:bodyPr/>
        <a:lstStyle/>
        <a:p>
          <a:r>
            <a:rPr lang="es-CL" b="1" u="none" dirty="0" smtClean="0"/>
            <a:t>DISABMIN</a:t>
          </a:r>
          <a:endParaRPr lang="es-CL" b="1" u="none" dirty="0"/>
        </a:p>
      </dgm:t>
    </dgm:pt>
    <dgm:pt modelId="{4D626FDE-F16F-418F-A507-C4861A763A1F}" type="parTrans" cxnId="{07BB1E2A-DF5A-4EFD-98D3-6E4F2FC1987D}">
      <dgm:prSet/>
      <dgm:spPr/>
      <dgm:t>
        <a:bodyPr/>
        <a:lstStyle/>
        <a:p>
          <a:endParaRPr lang="es-CL"/>
        </a:p>
      </dgm:t>
    </dgm:pt>
    <dgm:pt modelId="{C35BBAAF-2CC9-4746-B50C-12D001FE0DB6}" type="sibTrans" cxnId="{07BB1E2A-DF5A-4EFD-98D3-6E4F2FC1987D}">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27A6C370-5323-4F16-A763-E704D39C6937}" type="pres">
      <dgm:prSet presAssocID="{5BD0273C-D00D-4178-868D-ED5EFB805158}" presName="linNode" presStyleCnt="0"/>
      <dgm:spPr/>
    </dgm:pt>
    <dgm:pt modelId="{1A9F2BAE-B8CC-42D9-A2FF-28B5793D806D}" type="pres">
      <dgm:prSet presAssocID="{5BD0273C-D00D-4178-868D-ED5EFB805158}" presName="parentText" presStyleLbl="node1" presStyleIdx="0" presStyleCnt="1" custScaleX="176844">
        <dgm:presLayoutVars>
          <dgm:chMax val="1"/>
          <dgm:bulletEnabled val="1"/>
        </dgm:presLayoutVars>
      </dgm:prSet>
      <dgm:spPr/>
      <dgm:t>
        <a:bodyPr/>
        <a:lstStyle/>
        <a:p>
          <a:endParaRPr lang="es-CL"/>
        </a:p>
      </dgm:t>
    </dgm:pt>
  </dgm:ptLst>
  <dgm:cxnLst>
    <dgm:cxn modelId="{77DAE2A0-81F7-4626-8BBB-F751031DD577}" type="presOf" srcId="{5BD0273C-D00D-4178-868D-ED5EFB805158}" destId="{1A9F2BAE-B8CC-42D9-A2FF-28B5793D806D}" srcOrd="0" destOrd="0" presId="urn:microsoft.com/office/officeart/2005/8/layout/vList5"/>
    <dgm:cxn modelId="{07BB1E2A-DF5A-4EFD-98D3-6E4F2FC1987D}" srcId="{CC01C68A-DBA5-48E0-9CA9-48879CD83B51}" destId="{5BD0273C-D00D-4178-868D-ED5EFB805158}" srcOrd="0" destOrd="0" parTransId="{4D626FDE-F16F-418F-A507-C4861A763A1F}" sibTransId="{C35BBAAF-2CC9-4746-B50C-12D001FE0DB6}"/>
    <dgm:cxn modelId="{6DDC2D82-97D6-4D35-B840-F5FD500DAD39}" type="presOf" srcId="{CC01C68A-DBA5-48E0-9CA9-48879CD83B51}" destId="{D206E2FF-31C6-4BEB-80E0-652AF9EE4635}" srcOrd="0" destOrd="0" presId="urn:microsoft.com/office/officeart/2005/8/layout/vList5"/>
    <dgm:cxn modelId="{99070B1A-51A1-4C9A-8475-68621212347C}" type="presParOf" srcId="{D206E2FF-31C6-4BEB-80E0-652AF9EE4635}" destId="{27A6C370-5323-4F16-A763-E704D39C6937}" srcOrd="0" destOrd="0" presId="urn:microsoft.com/office/officeart/2005/8/layout/vList5"/>
    <dgm:cxn modelId="{92DEAEDD-6D78-4E47-BE2E-D4F10719391A}" type="presParOf" srcId="{27A6C370-5323-4F16-A763-E704D39C6937}" destId="{1A9F2BAE-B8CC-42D9-A2FF-28B5793D806D}"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53C28934-A8B2-411F-B7A3-82154C842C1F}" type="presOf" srcId="{169CE949-6DDD-412B-B29D-643FD5ABE33F}" destId="{8881BF80-FE10-41EE-88AB-4BDB48C94368}" srcOrd="0" destOrd="0" presId="urn:microsoft.com/office/officeart/2005/8/layout/vList5"/>
    <dgm:cxn modelId="{029B535B-8A0B-4AB4-B25D-920D20BC2654}"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8ECEF15B-4137-48B8-905A-BF867CA9C1AE}" type="presParOf" srcId="{D206E2FF-31C6-4BEB-80E0-652AF9EE4635}" destId="{6AF0F988-18C3-4B8E-A080-D9935CB6E8F4}" srcOrd="0" destOrd="0" presId="urn:microsoft.com/office/officeart/2005/8/layout/vList5"/>
    <dgm:cxn modelId="{20E24C9C-E9B4-4C8A-ADA2-B666843D2D13}"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BBBC229C-FF05-4054-B090-9D0D0CA628CD}"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8F8DFE9A-4230-4F85-9B8E-6CA814CA9387}" type="presOf" srcId="{CC01C68A-DBA5-48E0-9CA9-48879CD83B51}" destId="{D206E2FF-31C6-4BEB-80E0-652AF9EE4635}" srcOrd="0" destOrd="0" presId="urn:microsoft.com/office/officeart/2005/8/layout/vList5"/>
    <dgm:cxn modelId="{0624CB97-A481-4F9E-88DC-5BDE48BC2106}" type="presParOf" srcId="{D206E2FF-31C6-4BEB-80E0-652AF9EE4635}" destId="{6AF0F988-18C3-4B8E-A080-D9935CB6E8F4}" srcOrd="0" destOrd="0" presId="urn:microsoft.com/office/officeart/2005/8/layout/vList5"/>
    <dgm:cxn modelId="{15E70E84-97DE-457F-BCFC-AEF940127CBE}"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2766CCF2-FC09-45A0-9219-857CF5BE0D5E}" srcId="{CC01C68A-DBA5-48E0-9CA9-48879CD83B51}" destId="{169CE949-6DDD-412B-B29D-643FD5ABE33F}" srcOrd="0" destOrd="0" parTransId="{5B62053D-BCA2-4220-874F-3359B135A146}" sibTransId="{293A0B9C-89B3-4C5D-AF5B-C8103F62DF54}"/>
    <dgm:cxn modelId="{FF63DBAF-42BC-48D3-9932-85B7E000C7BF}" type="presOf" srcId="{169CE949-6DDD-412B-B29D-643FD5ABE33F}" destId="{8881BF80-FE10-41EE-88AB-4BDB48C94368}" srcOrd="0" destOrd="0" presId="urn:microsoft.com/office/officeart/2005/8/layout/vList5"/>
    <dgm:cxn modelId="{E2A63FCC-FBC8-45FE-A9DC-BC5D54299F03}" type="presOf" srcId="{CC01C68A-DBA5-48E0-9CA9-48879CD83B51}" destId="{D206E2FF-31C6-4BEB-80E0-652AF9EE4635}" srcOrd="0" destOrd="0" presId="urn:microsoft.com/office/officeart/2005/8/layout/vList5"/>
    <dgm:cxn modelId="{56365680-04D9-42B5-9D48-18A337346D44}" type="presParOf" srcId="{D206E2FF-31C6-4BEB-80E0-652AF9EE4635}" destId="{6AF0F988-18C3-4B8E-A080-D9935CB6E8F4}" srcOrd="0" destOrd="0" presId="urn:microsoft.com/office/officeart/2005/8/layout/vList5"/>
    <dgm:cxn modelId="{25DE13E3-E9D0-490B-86AB-5077EB15CE28}"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33349ED0-3BE9-4C96-B796-C5D39A432540}" type="presOf" srcId="{169CE949-6DDD-412B-B29D-643FD5ABE33F}" destId="{8881BF80-FE10-41EE-88AB-4BDB48C94368}" srcOrd="0" destOrd="0" presId="urn:microsoft.com/office/officeart/2005/8/layout/vList5"/>
    <dgm:cxn modelId="{6CDD8402-ADC1-46BA-9136-5D8F0D485B74}"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CB6C4E8E-8023-4CFD-9546-06E4EE069B02}" type="presParOf" srcId="{D206E2FF-31C6-4BEB-80E0-652AF9EE4635}" destId="{6AF0F988-18C3-4B8E-A080-D9935CB6E8F4}" srcOrd="0" destOrd="0" presId="urn:microsoft.com/office/officeart/2005/8/layout/vList5"/>
    <dgm:cxn modelId="{8EED41F1-C498-4E17-9332-B82CD5F73E0E}"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EAF6E144-91B7-4E93-AE4D-C89157C7F1B1}" type="presOf" srcId="{169CE949-6DDD-412B-B29D-643FD5ABE33F}" destId="{8881BF80-FE10-41EE-88AB-4BDB48C94368}" srcOrd="0" destOrd="0" presId="urn:microsoft.com/office/officeart/2005/8/layout/vList5"/>
    <dgm:cxn modelId="{78D28C12-7F2B-41ED-B171-9DD70DC3663B}"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1B8F2F4E-1BA1-4DEF-80F6-5C40AD451E69}" type="presParOf" srcId="{D206E2FF-31C6-4BEB-80E0-652AF9EE4635}" destId="{6AF0F988-18C3-4B8E-A080-D9935CB6E8F4}" srcOrd="0" destOrd="0" presId="urn:microsoft.com/office/officeart/2005/8/layout/vList5"/>
    <dgm:cxn modelId="{19DF400B-A059-4252-BF7D-4878B2FF0941}"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B39D269A-FD79-4853-A273-E1AF9CBAD6B2}"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B45FFD73-5648-4E1B-95F2-EA17E28478D4}" type="presOf" srcId="{169CE949-6DDD-412B-B29D-643FD5ABE33F}" destId="{8881BF80-FE10-41EE-88AB-4BDB48C94368}" srcOrd="0" destOrd="0" presId="urn:microsoft.com/office/officeart/2005/8/layout/vList5"/>
    <dgm:cxn modelId="{4145560F-5C7A-4205-B8F0-99A584CC6380}" type="presParOf" srcId="{D206E2FF-31C6-4BEB-80E0-652AF9EE4635}" destId="{6AF0F988-18C3-4B8E-A080-D9935CB6E8F4}" srcOrd="0" destOrd="0" presId="urn:microsoft.com/office/officeart/2005/8/layout/vList5"/>
    <dgm:cxn modelId="{1475FDEB-83C3-42AB-A28A-A0D9E0170781}"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18AEB624-AE3B-4382-BC63-A879743654E4}" type="presOf" srcId="{169CE949-6DDD-412B-B29D-643FD5ABE33F}" destId="{8881BF80-FE10-41EE-88AB-4BDB48C94368}" srcOrd="0" destOrd="0" presId="urn:microsoft.com/office/officeart/2005/8/layout/vList5"/>
    <dgm:cxn modelId="{4B399F6E-285F-497D-B8EA-A4F7EC311B2C}"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B1F196E5-C417-41BD-8B8D-386CFC73AFAB}" type="presParOf" srcId="{D206E2FF-31C6-4BEB-80E0-652AF9EE4635}" destId="{6AF0F988-18C3-4B8E-A080-D9935CB6E8F4}" srcOrd="0" destOrd="0" presId="urn:microsoft.com/office/officeart/2005/8/layout/vList5"/>
    <dgm:cxn modelId="{BB43B4C9-5D52-4C98-8E46-472EFB49D9C9}"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F2FF75C4-427F-4DA2-A4EB-45F5143D88DF}"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771F210F-CDFD-4BFD-B184-29F6A28FEECE}" type="presOf" srcId="{CC01C68A-DBA5-48E0-9CA9-48879CD83B51}" destId="{D206E2FF-31C6-4BEB-80E0-652AF9EE4635}" srcOrd="0" destOrd="0" presId="urn:microsoft.com/office/officeart/2005/8/layout/vList5"/>
    <dgm:cxn modelId="{6EA444AF-F9D1-4203-8FE8-984910AA4F25}" type="presParOf" srcId="{D206E2FF-31C6-4BEB-80E0-652AF9EE4635}" destId="{6AF0F988-18C3-4B8E-A080-D9935CB6E8F4}" srcOrd="0" destOrd="0" presId="urn:microsoft.com/office/officeart/2005/8/layout/vList5"/>
    <dgm:cxn modelId="{A4025DE0-A0C4-49B1-BAC5-E0F4F3261233}"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65F9DB61-9A0B-4B87-B957-323CCF92E5F7}" type="presOf" srcId="{169CE949-6DDD-412B-B29D-643FD5ABE33F}" destId="{8881BF80-FE10-41EE-88AB-4BDB48C94368}" srcOrd="0" destOrd="0" presId="urn:microsoft.com/office/officeart/2005/8/layout/vList5"/>
    <dgm:cxn modelId="{2A97A2C4-066D-4615-B2CE-21B2F5D012BF}"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1E0C9087-5403-468F-A3B7-8BB0A145CCAC}" type="presParOf" srcId="{D206E2FF-31C6-4BEB-80E0-652AF9EE4635}" destId="{6AF0F988-18C3-4B8E-A080-D9935CB6E8F4}" srcOrd="0" destOrd="0" presId="urn:microsoft.com/office/officeart/2005/8/layout/vList5"/>
    <dgm:cxn modelId="{4143A4CE-2821-4E62-8F26-48CD09B86E21}"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97537BBD-3CEA-400A-BA47-D64635BB533F}" type="presOf" srcId="{169CE949-6DDD-412B-B29D-643FD5ABE33F}" destId="{8881BF80-FE10-41EE-88AB-4BDB48C94368}" srcOrd="0" destOrd="0" presId="urn:microsoft.com/office/officeart/2005/8/layout/vList5"/>
    <dgm:cxn modelId="{6DBEF58B-778B-4E65-9A39-8DBDC783A3F0}"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49CA2820-CE69-4C83-965E-63B02BD0C06E}" type="presParOf" srcId="{D206E2FF-31C6-4BEB-80E0-652AF9EE4635}" destId="{6AF0F988-18C3-4B8E-A080-D9935CB6E8F4}" srcOrd="0" destOrd="0" presId="urn:microsoft.com/office/officeart/2005/8/layout/vList5"/>
    <dgm:cxn modelId="{42EDD49A-0565-4DB3-B99B-887A89EFFF5B}"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97D1B8CE-2740-45C8-9B8D-66A1F603EB73}">
      <dgm:prSet/>
      <dgm:spPr/>
      <dgm:t>
        <a:bodyPr/>
        <a:lstStyle/>
        <a:p>
          <a:r>
            <a:rPr lang="es-CL" dirty="0" smtClean="0"/>
            <a:t>OBJETIVO DE LA PRESENTACION</a:t>
          </a:r>
          <a:endParaRPr lang="es-CL" dirty="0"/>
        </a:p>
      </dgm:t>
    </dgm:pt>
    <dgm:pt modelId="{B2DC4826-856B-4A63-8660-9AB9DACA2C52}" type="parTrans" cxnId="{9F28CB6E-D56D-4534-945D-C29159B5F65B}">
      <dgm:prSet/>
      <dgm:spPr/>
      <dgm:t>
        <a:bodyPr/>
        <a:lstStyle/>
        <a:p>
          <a:endParaRPr lang="es-CL"/>
        </a:p>
      </dgm:t>
    </dgm:pt>
    <dgm:pt modelId="{54739A19-882E-45E3-932E-A3879C729345}" type="sibTrans" cxnId="{9F28CB6E-D56D-4534-945D-C29159B5F65B}">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437E8FDD-8B92-4D5C-ABF6-A84D3A8FA641}" type="pres">
      <dgm:prSet presAssocID="{97D1B8CE-2740-45C8-9B8D-66A1F603EB73}" presName="linNode" presStyleCnt="0"/>
      <dgm:spPr/>
    </dgm:pt>
    <dgm:pt modelId="{47FE9AB7-1072-47A2-85A2-4DF31C7F8507}" type="pres">
      <dgm:prSet presAssocID="{97D1B8CE-2740-45C8-9B8D-66A1F603EB73}" presName="parentText" presStyleLbl="node1" presStyleIdx="0" presStyleCnt="1" custScaleX="178473">
        <dgm:presLayoutVars>
          <dgm:chMax val="1"/>
          <dgm:bulletEnabled val="1"/>
        </dgm:presLayoutVars>
      </dgm:prSet>
      <dgm:spPr/>
      <dgm:t>
        <a:bodyPr/>
        <a:lstStyle/>
        <a:p>
          <a:endParaRPr lang="es-CL"/>
        </a:p>
      </dgm:t>
    </dgm:pt>
  </dgm:ptLst>
  <dgm:cxnLst>
    <dgm:cxn modelId="{C005B27D-8234-412B-B9AF-E93F6B52F4B5}" type="presOf" srcId="{CC01C68A-DBA5-48E0-9CA9-48879CD83B51}" destId="{D206E2FF-31C6-4BEB-80E0-652AF9EE4635}" srcOrd="0" destOrd="0" presId="urn:microsoft.com/office/officeart/2005/8/layout/vList5"/>
    <dgm:cxn modelId="{62EDFCAE-07ED-45A7-9262-00998565838E}" type="presOf" srcId="{97D1B8CE-2740-45C8-9B8D-66A1F603EB73}" destId="{47FE9AB7-1072-47A2-85A2-4DF31C7F8507}" srcOrd="0" destOrd="0" presId="urn:microsoft.com/office/officeart/2005/8/layout/vList5"/>
    <dgm:cxn modelId="{9F28CB6E-D56D-4534-945D-C29159B5F65B}" srcId="{CC01C68A-DBA5-48E0-9CA9-48879CD83B51}" destId="{97D1B8CE-2740-45C8-9B8D-66A1F603EB73}" srcOrd="0" destOrd="0" parTransId="{B2DC4826-856B-4A63-8660-9AB9DACA2C52}" sibTransId="{54739A19-882E-45E3-932E-A3879C729345}"/>
    <dgm:cxn modelId="{D34548DA-4547-4D00-82BA-C94C8A03D984}" type="presParOf" srcId="{D206E2FF-31C6-4BEB-80E0-652AF9EE4635}" destId="{437E8FDD-8B92-4D5C-ABF6-A84D3A8FA641}" srcOrd="0" destOrd="0" presId="urn:microsoft.com/office/officeart/2005/8/layout/vList5"/>
    <dgm:cxn modelId="{0256D117-8BA0-4AAE-AEB9-446A16D21C9C}" type="presParOf" srcId="{437E8FDD-8B92-4D5C-ABF6-A84D3A8FA641}" destId="{47FE9AB7-1072-47A2-85A2-4DF31C7F8507}"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5372E27D-1816-4D12-B67B-219BE145E58B}"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17C426ED-495F-4290-8561-4D4C48A6C5F0}" type="presOf" srcId="{CC01C68A-DBA5-48E0-9CA9-48879CD83B51}" destId="{D206E2FF-31C6-4BEB-80E0-652AF9EE4635}" srcOrd="0" destOrd="0" presId="urn:microsoft.com/office/officeart/2005/8/layout/vList5"/>
    <dgm:cxn modelId="{B1C762AA-6A42-48F3-8C1E-0249E70325B6}" type="presParOf" srcId="{D206E2FF-31C6-4BEB-80E0-652AF9EE4635}" destId="{6AF0F988-18C3-4B8E-A080-D9935CB6E8F4}" srcOrd="0" destOrd="0" presId="urn:microsoft.com/office/officeart/2005/8/layout/vList5"/>
    <dgm:cxn modelId="{F0826341-F088-47BA-B838-A39A021C99A8}"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6A50E773-B661-473B-B64C-1E22C78E63A2}" type="presOf" srcId="{169CE949-6DDD-412B-B29D-643FD5ABE33F}" destId="{8881BF80-FE10-41EE-88AB-4BDB48C94368}" srcOrd="0" destOrd="0" presId="urn:microsoft.com/office/officeart/2005/8/layout/vList5"/>
    <dgm:cxn modelId="{60C9075D-D1EE-4DC5-B3D7-852EF73A330E}"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4A24EFDE-339F-4D55-8E56-C2E6D74732FE}" type="presParOf" srcId="{D206E2FF-31C6-4BEB-80E0-652AF9EE4635}" destId="{6AF0F988-18C3-4B8E-A080-D9935CB6E8F4}" srcOrd="0" destOrd="0" presId="urn:microsoft.com/office/officeart/2005/8/layout/vList5"/>
    <dgm:cxn modelId="{ED10E654-57CF-4395-8DF1-14A5EB03F199}"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A2B1FB55-A9C3-4D09-94F7-6D0CBF15FD9B}" type="presOf" srcId="{169CE949-6DDD-412B-B29D-643FD5ABE33F}" destId="{8881BF80-FE10-41EE-88AB-4BDB48C94368}" srcOrd="0" destOrd="0" presId="urn:microsoft.com/office/officeart/2005/8/layout/vList5"/>
    <dgm:cxn modelId="{5A6C1D65-9C31-429E-BB06-3B9041532789}"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6D80F541-F469-4E71-8A3B-88DDF05A7ACD}" type="presParOf" srcId="{D206E2FF-31C6-4BEB-80E0-652AF9EE4635}" destId="{6AF0F988-18C3-4B8E-A080-D9935CB6E8F4}" srcOrd="0" destOrd="0" presId="urn:microsoft.com/office/officeart/2005/8/layout/vList5"/>
    <dgm:cxn modelId="{5A97DC2D-4706-453E-94EA-9B77E763BB5C}"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8C351CE0-D388-4627-996F-890BFAAF1649}" type="presOf" srcId="{CC01C68A-DBA5-48E0-9CA9-48879CD83B51}" destId="{D206E2FF-31C6-4BEB-80E0-652AF9EE4635}" srcOrd="0" destOrd="0" presId="urn:microsoft.com/office/officeart/2005/8/layout/vList5"/>
    <dgm:cxn modelId="{9FF3E056-C824-4D0A-8B82-F8B23FE50D80}"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9A7B73DE-9339-4BC4-849E-8C63AAB256AF}" type="presParOf" srcId="{D206E2FF-31C6-4BEB-80E0-652AF9EE4635}" destId="{6AF0F988-18C3-4B8E-A080-D9935CB6E8F4}" srcOrd="0" destOrd="0" presId="urn:microsoft.com/office/officeart/2005/8/layout/vList5"/>
    <dgm:cxn modelId="{CB8F3EA2-3BFF-4DBF-85DE-2438AB380F01}"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A3DE8129-AD4A-44BD-8438-09D791F8D15B}" type="presOf" srcId="{169CE949-6DDD-412B-B29D-643FD5ABE33F}" destId="{8881BF80-FE10-41EE-88AB-4BDB48C94368}" srcOrd="0" destOrd="0" presId="urn:microsoft.com/office/officeart/2005/8/layout/vList5"/>
    <dgm:cxn modelId="{64F89347-9EC8-42A2-85AF-24E420390DA2}"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454EFE6F-DC29-4E1C-A2E9-7E9B27EA09C2}" type="presParOf" srcId="{D206E2FF-31C6-4BEB-80E0-652AF9EE4635}" destId="{6AF0F988-18C3-4B8E-A080-D9935CB6E8F4}" srcOrd="0" destOrd="0" presId="urn:microsoft.com/office/officeart/2005/8/layout/vList5"/>
    <dgm:cxn modelId="{F4C4279D-B75B-4975-B4D9-608532C82870}"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6373E0E1-2662-4804-94E1-2FE12DFC99D9}" type="presOf" srcId="{CC01C68A-DBA5-48E0-9CA9-48879CD83B51}" destId="{D206E2FF-31C6-4BEB-80E0-652AF9EE4635}" srcOrd="0" destOrd="0" presId="urn:microsoft.com/office/officeart/2005/8/layout/vList5"/>
    <dgm:cxn modelId="{506E83DE-361B-4D4C-B19A-44330281F39F}"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57A09049-D3F1-4C2C-BDA2-2174FED41C38}" type="presParOf" srcId="{D206E2FF-31C6-4BEB-80E0-652AF9EE4635}" destId="{6AF0F988-18C3-4B8E-A080-D9935CB6E8F4}" srcOrd="0" destOrd="0" presId="urn:microsoft.com/office/officeart/2005/8/layout/vList5"/>
    <dgm:cxn modelId="{D65C573B-15FC-43D6-ACAE-38674A8E1B44}"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373C4B5C-1016-4C02-892C-4E6E49C25D79}" type="presOf" srcId="{CC01C68A-DBA5-48E0-9CA9-48879CD83B51}" destId="{D206E2FF-31C6-4BEB-80E0-652AF9EE4635}" srcOrd="0" destOrd="0" presId="urn:microsoft.com/office/officeart/2005/8/layout/vList5"/>
    <dgm:cxn modelId="{1403B4EF-46F3-4C0B-BE74-3BD741806C47}"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AE916397-C9B9-49CE-B33B-AD58EEB41E21}" type="presParOf" srcId="{D206E2FF-31C6-4BEB-80E0-652AF9EE4635}" destId="{6AF0F988-18C3-4B8E-A080-D9935CB6E8F4}" srcOrd="0" destOrd="0" presId="urn:microsoft.com/office/officeart/2005/8/layout/vList5"/>
    <dgm:cxn modelId="{A0A027D7-F0E3-467A-98B8-7DABF9E464CC}"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C7C4A34A-9A52-4D36-B6A5-352DD9015195}" type="presOf" srcId="{CC01C68A-DBA5-48E0-9CA9-48879CD83B51}" destId="{D206E2FF-31C6-4BEB-80E0-652AF9EE4635}" srcOrd="0" destOrd="0" presId="urn:microsoft.com/office/officeart/2005/8/layout/vList5"/>
    <dgm:cxn modelId="{C611D152-187F-402C-A15E-F5F9AA4B4963}"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C7EC64F4-F349-49D6-8027-6CD3ACD79FF5}" type="presParOf" srcId="{D206E2FF-31C6-4BEB-80E0-652AF9EE4635}" destId="{6AF0F988-18C3-4B8E-A080-D9935CB6E8F4}" srcOrd="0" destOrd="0" presId="urn:microsoft.com/office/officeart/2005/8/layout/vList5"/>
    <dgm:cxn modelId="{1B88389C-01F6-45E6-A150-278BAF71A52B}"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8390B6FE-AC0D-4302-97EB-314D23CA48B3}" type="presOf" srcId="{CC01C68A-DBA5-48E0-9CA9-48879CD83B51}" destId="{D206E2FF-31C6-4BEB-80E0-652AF9EE4635}" srcOrd="0" destOrd="0" presId="urn:microsoft.com/office/officeart/2005/8/layout/vList5"/>
    <dgm:cxn modelId="{CB0E0288-A1BF-4C87-B365-16721EBC9B56}"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37D64A92-C570-492E-ACE2-C5CC31F45FE3}" type="presParOf" srcId="{D206E2FF-31C6-4BEB-80E0-652AF9EE4635}" destId="{6AF0F988-18C3-4B8E-A080-D9935CB6E8F4}" srcOrd="0" destOrd="0" presId="urn:microsoft.com/office/officeart/2005/8/layout/vList5"/>
    <dgm:cxn modelId="{E4AFAE0F-13E2-46F8-95C1-6EA77DB1997E}"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FFA42D01-2930-4C78-A5DA-FE76B9083A20}" type="presOf" srcId="{169CE949-6DDD-412B-B29D-643FD5ABE33F}" destId="{8881BF80-FE10-41EE-88AB-4BDB48C94368}" srcOrd="0" destOrd="0" presId="urn:microsoft.com/office/officeart/2005/8/layout/vList5"/>
    <dgm:cxn modelId="{994CF941-CB4F-4799-923E-0A298D95E80B}"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3ACC20BD-C24B-4305-ADE0-CB71E934B818}" type="presParOf" srcId="{D206E2FF-31C6-4BEB-80E0-652AF9EE4635}" destId="{6AF0F988-18C3-4B8E-A080-D9935CB6E8F4}" srcOrd="0" destOrd="0" presId="urn:microsoft.com/office/officeart/2005/8/layout/vList5"/>
    <dgm:cxn modelId="{8A7CA979-784C-44C0-89C1-882B043FCCA2}"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7E46660B-4F5A-4436-AECC-7EB9158EBF04}">
      <dgm:prSet custT="1"/>
      <dgm:spPr/>
      <dgm:t>
        <a:bodyPr/>
        <a:lstStyle/>
        <a:p>
          <a:r>
            <a:rPr lang="es-CL" sz="3200" dirty="0" smtClean="0"/>
            <a:t>Nuestra Empresa</a:t>
          </a:r>
          <a:endParaRPr lang="es-CL" sz="3200" dirty="0"/>
        </a:p>
      </dgm:t>
    </dgm:pt>
    <dgm:pt modelId="{EF104046-BE52-4E1C-B8D6-A3857A938743}" type="parTrans" cxnId="{7381C15F-9FE5-4895-A4A3-1E1C6312CBA1}">
      <dgm:prSet/>
      <dgm:spPr/>
      <dgm:t>
        <a:bodyPr/>
        <a:lstStyle/>
        <a:p>
          <a:endParaRPr lang="es-CL"/>
        </a:p>
      </dgm:t>
    </dgm:pt>
    <dgm:pt modelId="{31E3B090-7211-438E-967C-40ECB71BF894}" type="sibTrans" cxnId="{7381C15F-9FE5-4895-A4A3-1E1C6312CBA1}">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3BDE97F8-AEDA-4E6A-91D3-7C2039C77ED3}" type="pres">
      <dgm:prSet presAssocID="{7E46660B-4F5A-4436-AECC-7EB9158EBF04}" presName="linNode" presStyleCnt="0"/>
      <dgm:spPr/>
    </dgm:pt>
    <dgm:pt modelId="{C187F3E7-6F39-4109-A872-70566E36303E}" type="pres">
      <dgm:prSet presAssocID="{7E46660B-4F5A-4436-AECC-7EB9158EBF04}" presName="parentText" presStyleLbl="node1" presStyleIdx="0" presStyleCnt="1" custScaleX="189486" custLinFactNeighborX="4992">
        <dgm:presLayoutVars>
          <dgm:chMax val="1"/>
          <dgm:bulletEnabled val="1"/>
        </dgm:presLayoutVars>
      </dgm:prSet>
      <dgm:spPr/>
      <dgm:t>
        <a:bodyPr/>
        <a:lstStyle/>
        <a:p>
          <a:endParaRPr lang="es-CL"/>
        </a:p>
      </dgm:t>
    </dgm:pt>
  </dgm:ptLst>
  <dgm:cxnLst>
    <dgm:cxn modelId="{7381C15F-9FE5-4895-A4A3-1E1C6312CBA1}" srcId="{CC01C68A-DBA5-48E0-9CA9-48879CD83B51}" destId="{7E46660B-4F5A-4436-AECC-7EB9158EBF04}" srcOrd="0" destOrd="0" parTransId="{EF104046-BE52-4E1C-B8D6-A3857A938743}" sibTransId="{31E3B090-7211-438E-967C-40ECB71BF894}"/>
    <dgm:cxn modelId="{E85C25F5-6F27-43A4-8435-212E5CA7B334}" type="presOf" srcId="{CC01C68A-DBA5-48E0-9CA9-48879CD83B51}" destId="{D206E2FF-31C6-4BEB-80E0-652AF9EE4635}" srcOrd="0" destOrd="0" presId="urn:microsoft.com/office/officeart/2005/8/layout/vList5"/>
    <dgm:cxn modelId="{43E292F5-8F80-4719-8B06-51AC471A8310}" type="presOf" srcId="{7E46660B-4F5A-4436-AECC-7EB9158EBF04}" destId="{C187F3E7-6F39-4109-A872-70566E36303E}" srcOrd="0" destOrd="0" presId="urn:microsoft.com/office/officeart/2005/8/layout/vList5"/>
    <dgm:cxn modelId="{38456BD6-BC25-4B57-AB0E-C9D505D09DCA}" type="presParOf" srcId="{D206E2FF-31C6-4BEB-80E0-652AF9EE4635}" destId="{3BDE97F8-AEDA-4E6A-91D3-7C2039C77ED3}" srcOrd="0" destOrd="0" presId="urn:microsoft.com/office/officeart/2005/8/layout/vList5"/>
    <dgm:cxn modelId="{B4170863-2582-4B15-9CB8-9645CE57F993}" type="presParOf" srcId="{3BDE97F8-AEDA-4E6A-91D3-7C2039C77ED3}" destId="{C187F3E7-6F39-4109-A872-70566E36303E}"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43F1ACBC-300A-4FD2-A00E-4BF3E0691283}"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29D3993A-9540-4AD3-BA17-44B90080F157}" type="presOf" srcId="{169CE949-6DDD-412B-B29D-643FD5ABE33F}" destId="{8881BF80-FE10-41EE-88AB-4BDB48C94368}" srcOrd="0" destOrd="0" presId="urn:microsoft.com/office/officeart/2005/8/layout/vList5"/>
    <dgm:cxn modelId="{1FB85DAF-637E-4276-BBDA-1F047FDA382C}" type="presParOf" srcId="{D206E2FF-31C6-4BEB-80E0-652AF9EE4635}" destId="{6AF0F988-18C3-4B8E-A080-D9935CB6E8F4}" srcOrd="0" destOrd="0" presId="urn:microsoft.com/office/officeart/2005/8/layout/vList5"/>
    <dgm:cxn modelId="{46F229B0-E194-4999-9B7A-44F3F0389D90}"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35AAC6B6-1E7B-4404-A91A-B4CF7C8AF1EE}" type="presOf" srcId="{169CE949-6DDD-412B-B29D-643FD5ABE33F}" destId="{8881BF80-FE10-41EE-88AB-4BDB48C94368}" srcOrd="0" destOrd="0" presId="urn:microsoft.com/office/officeart/2005/8/layout/vList5"/>
    <dgm:cxn modelId="{B194A2E4-2EB8-4EE5-9603-A1B6A025EE40}"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D49793C9-5C62-472B-B332-C57FB92B19F1}" type="presParOf" srcId="{D206E2FF-31C6-4BEB-80E0-652AF9EE4635}" destId="{6AF0F988-18C3-4B8E-A080-D9935CB6E8F4}" srcOrd="0" destOrd="0" presId="urn:microsoft.com/office/officeart/2005/8/layout/vList5"/>
    <dgm:cxn modelId="{B2F7098B-337D-4117-811B-2F215FC56803}"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91F07BB9-2351-4180-9306-78A591C58661}" type="presOf" srcId="{169CE949-6DDD-412B-B29D-643FD5ABE33F}" destId="{8881BF80-FE10-41EE-88AB-4BDB48C94368}" srcOrd="0" destOrd="0" presId="urn:microsoft.com/office/officeart/2005/8/layout/vList5"/>
    <dgm:cxn modelId="{9EA6DB57-EB33-49A3-AC89-B16355691156}"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0041CFFE-B7EE-4C60-BF60-AB3E7B7120B9}" type="presParOf" srcId="{D206E2FF-31C6-4BEB-80E0-652AF9EE4635}" destId="{6AF0F988-18C3-4B8E-A080-D9935CB6E8F4}" srcOrd="0" destOrd="0" presId="urn:microsoft.com/office/officeart/2005/8/layout/vList5"/>
    <dgm:cxn modelId="{1D41F6E1-C7F3-47B8-AC36-29D406513200}"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B1C5F67E-CEEF-49C1-93E3-D93A484C901E}" type="presOf" srcId="{169CE949-6DDD-412B-B29D-643FD5ABE33F}" destId="{8881BF80-FE10-41EE-88AB-4BDB48C94368}" srcOrd="0" destOrd="0" presId="urn:microsoft.com/office/officeart/2005/8/layout/vList5"/>
    <dgm:cxn modelId="{EF3474CB-8392-4728-9B31-8F768FEF4B46}"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EEAF462D-93DC-4167-BE25-C104CF5C00D6}" type="presParOf" srcId="{D206E2FF-31C6-4BEB-80E0-652AF9EE4635}" destId="{6AF0F988-18C3-4B8E-A080-D9935CB6E8F4}" srcOrd="0" destOrd="0" presId="urn:microsoft.com/office/officeart/2005/8/layout/vList5"/>
    <dgm:cxn modelId="{0DB8B098-1F6B-4C5E-93CA-551A4B7D1C63}"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44289B95-BE7D-46A4-BDDD-8F99103D31F5}" type="presOf" srcId="{CC01C68A-DBA5-48E0-9CA9-48879CD83B51}" destId="{D206E2FF-31C6-4BEB-80E0-652AF9EE4635}" srcOrd="0" destOrd="0" presId="urn:microsoft.com/office/officeart/2005/8/layout/vList5"/>
    <dgm:cxn modelId="{101AE27B-86CB-4E60-BCE4-E6AA4CC336CC}"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19E0D5B3-EE28-46CE-8B96-049C7839054F}" type="presParOf" srcId="{D206E2FF-31C6-4BEB-80E0-652AF9EE4635}" destId="{6AF0F988-18C3-4B8E-A080-D9935CB6E8F4}" srcOrd="0" destOrd="0" presId="urn:microsoft.com/office/officeart/2005/8/layout/vList5"/>
    <dgm:cxn modelId="{29D2F317-2111-4B7B-AB3F-48CF02F21466}"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86E3EBC9-227E-423E-92F3-A508DE31571E}"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6C12786E-73C6-46F4-939E-042FA1688E58}" type="presOf" srcId="{169CE949-6DDD-412B-B29D-643FD5ABE33F}" destId="{8881BF80-FE10-41EE-88AB-4BDB48C94368}" srcOrd="0" destOrd="0" presId="urn:microsoft.com/office/officeart/2005/8/layout/vList5"/>
    <dgm:cxn modelId="{86AB3BD5-1388-44AB-8C7B-E2AF427534DF}" type="presParOf" srcId="{D206E2FF-31C6-4BEB-80E0-652AF9EE4635}" destId="{6AF0F988-18C3-4B8E-A080-D9935CB6E8F4}" srcOrd="0" destOrd="0" presId="urn:microsoft.com/office/officeart/2005/8/layout/vList5"/>
    <dgm:cxn modelId="{4FA97AC1-12B4-43CC-9081-BE7CDAF7297E}"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D2DF11C8-4480-4F11-A218-DDFB20F659FF}" type="presOf" srcId="{CC01C68A-DBA5-48E0-9CA9-48879CD83B51}" destId="{D206E2FF-31C6-4BEB-80E0-652AF9EE4635}" srcOrd="0" destOrd="0" presId="urn:microsoft.com/office/officeart/2005/8/layout/vList5"/>
    <dgm:cxn modelId="{C27DC279-6139-45EA-A857-8B4EB2750079}"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6788C1BE-37B4-4EBD-B62B-8E31718EDEE4}" type="presParOf" srcId="{D206E2FF-31C6-4BEB-80E0-652AF9EE4635}" destId="{6AF0F988-18C3-4B8E-A080-D9935CB6E8F4}" srcOrd="0" destOrd="0" presId="urn:microsoft.com/office/officeart/2005/8/layout/vList5"/>
    <dgm:cxn modelId="{9DA360D4-FA1A-437E-BF0A-5798DA2C1D6B}"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720E6811-3605-4C6E-B0F9-0DE27ADBC60B}" type="presOf" srcId="{CC01C68A-DBA5-48E0-9CA9-48879CD83B51}" destId="{D206E2FF-31C6-4BEB-80E0-652AF9EE4635}" srcOrd="0" destOrd="0" presId="urn:microsoft.com/office/officeart/2005/8/layout/vList5"/>
    <dgm:cxn modelId="{B1ED43E7-BDF7-465C-A534-DEA9D690C548}"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90880180-8936-43BC-B1C5-597F80742129}" type="presParOf" srcId="{D206E2FF-31C6-4BEB-80E0-652AF9EE4635}" destId="{6AF0F988-18C3-4B8E-A080-D9935CB6E8F4}" srcOrd="0" destOrd="0" presId="urn:microsoft.com/office/officeart/2005/8/layout/vList5"/>
    <dgm:cxn modelId="{6354D50B-6DDD-4A6B-8B63-236090ABE49D}"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810C88B3-FFE0-4877-B0FD-C983296DCFE0}" type="presOf" srcId="{169CE949-6DDD-412B-B29D-643FD5ABE33F}" destId="{8881BF80-FE10-41EE-88AB-4BDB48C94368}" srcOrd="0" destOrd="0" presId="urn:microsoft.com/office/officeart/2005/8/layout/vList5"/>
    <dgm:cxn modelId="{4F8F178E-6C34-473C-8343-6ECE69059B6F}"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2EA4B118-7C9A-4E35-95B4-C1167B358589}" type="presParOf" srcId="{D206E2FF-31C6-4BEB-80E0-652AF9EE4635}" destId="{6AF0F988-18C3-4B8E-A080-D9935CB6E8F4}" srcOrd="0" destOrd="0" presId="urn:microsoft.com/office/officeart/2005/8/layout/vList5"/>
    <dgm:cxn modelId="{A9523D58-9A51-4B9A-9F1C-6DAB91F13540}"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74E348C3-AC47-4C05-AC07-0AE9862C4BB0}" type="presOf" srcId="{CC01C68A-DBA5-48E0-9CA9-48879CD83B51}" destId="{D206E2FF-31C6-4BEB-80E0-652AF9EE4635}" srcOrd="0" destOrd="0" presId="urn:microsoft.com/office/officeart/2005/8/layout/vList5"/>
    <dgm:cxn modelId="{A7A3DF52-A3CD-4B4A-9EF8-B21730A9596A}"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B750152C-B01C-4529-BA58-1B7EFC6EDAC4}" type="presParOf" srcId="{D206E2FF-31C6-4BEB-80E0-652AF9EE4635}" destId="{6AF0F988-18C3-4B8E-A080-D9935CB6E8F4}" srcOrd="0" destOrd="0" presId="urn:microsoft.com/office/officeart/2005/8/layout/vList5"/>
    <dgm:cxn modelId="{AFB18CAE-D1AF-49BC-BA9B-E2CE8186615C}"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Nuestros Inicios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6538D9EE-B3C8-4A6E-BADD-FA7277E79840}" type="presOf" srcId="{169CE949-6DDD-412B-B29D-643FD5ABE33F}" destId="{8881BF80-FE10-41EE-88AB-4BDB48C94368}" srcOrd="0" destOrd="0" presId="urn:microsoft.com/office/officeart/2005/8/layout/vList5"/>
    <dgm:cxn modelId="{2A131F21-D46D-436F-8B46-AE4F909BCDE8}"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3E972325-8408-4390-9FA7-74C4DEC0B8F3}" type="presParOf" srcId="{D206E2FF-31C6-4BEB-80E0-652AF9EE4635}" destId="{6AF0F988-18C3-4B8E-A080-D9935CB6E8F4}" srcOrd="0" destOrd="0" presId="urn:microsoft.com/office/officeart/2005/8/layout/vList5"/>
    <dgm:cxn modelId="{11B82300-95C7-4A6E-965F-B6CD3579098F}"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D10A9B30-DAED-41D3-8457-747CBB6D0713}"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35775A61-CA04-45D1-B74F-1429F64A932D}" type="presOf" srcId="{CC01C68A-DBA5-48E0-9CA9-48879CD83B51}" destId="{D206E2FF-31C6-4BEB-80E0-652AF9EE4635}" srcOrd="0" destOrd="0" presId="urn:microsoft.com/office/officeart/2005/8/layout/vList5"/>
    <dgm:cxn modelId="{BD61BAA0-5B5E-4B6F-9A63-F64F7DB571A0}" type="presParOf" srcId="{D206E2FF-31C6-4BEB-80E0-652AF9EE4635}" destId="{6AF0F988-18C3-4B8E-A080-D9935CB6E8F4}" srcOrd="0" destOrd="0" presId="urn:microsoft.com/office/officeart/2005/8/layout/vList5"/>
    <dgm:cxn modelId="{90BA646A-4C53-4E20-83FB-3C1E007CC184}"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39FA6648-6546-48C5-9A24-65A43E9FB4EF}" type="presOf" srcId="{169CE949-6DDD-412B-B29D-643FD5ABE33F}" destId="{8881BF80-FE10-41EE-88AB-4BDB48C94368}" srcOrd="0" destOrd="0" presId="urn:microsoft.com/office/officeart/2005/8/layout/vList5"/>
    <dgm:cxn modelId="{276516CE-2837-409B-9D62-3367C1D55A35}"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9C8B0BF8-661E-421F-8E27-BC428FFAE10E}" type="presParOf" srcId="{D206E2FF-31C6-4BEB-80E0-652AF9EE4635}" destId="{6AF0F988-18C3-4B8E-A080-D9935CB6E8F4}" srcOrd="0" destOrd="0" presId="urn:microsoft.com/office/officeart/2005/8/layout/vList5"/>
    <dgm:cxn modelId="{50178B6A-6EF0-4536-835F-BC8C7CC3F6A7}"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07C96E05-5AA6-45A8-80F8-7686DE9760BF}" type="presOf" srcId="{169CE949-6DDD-412B-B29D-643FD5ABE33F}" destId="{8881BF80-FE10-41EE-88AB-4BDB48C94368}" srcOrd="0" destOrd="0" presId="urn:microsoft.com/office/officeart/2005/8/layout/vList5"/>
    <dgm:cxn modelId="{7A08CD50-2DF2-4BB0-A42A-17938AB0A2B9}"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A169ADEE-6F2B-41DD-8ED1-394690716827}" type="presParOf" srcId="{D206E2FF-31C6-4BEB-80E0-652AF9EE4635}" destId="{6AF0F988-18C3-4B8E-A080-D9935CB6E8F4}" srcOrd="0" destOrd="0" presId="urn:microsoft.com/office/officeart/2005/8/layout/vList5"/>
    <dgm:cxn modelId="{B8EF5DC3-1886-4BFB-BF6A-DA29E7F89F2F}"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Nuestro compromiso con nuestros clientes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9E07F97B-2A21-4EA3-A872-2C4B9B9FC30A}"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EE46BB31-6D1C-4C56-BC80-7E34EEE5E20D}" type="presOf" srcId="{169CE949-6DDD-412B-B29D-643FD5ABE33F}" destId="{8881BF80-FE10-41EE-88AB-4BDB48C94368}" srcOrd="0" destOrd="0" presId="urn:microsoft.com/office/officeart/2005/8/layout/vList5"/>
    <dgm:cxn modelId="{62E38AD3-9FDF-4374-BC12-52214F61FB02}" type="presParOf" srcId="{D206E2FF-31C6-4BEB-80E0-652AF9EE4635}" destId="{6AF0F988-18C3-4B8E-A080-D9935CB6E8F4}" srcOrd="0" destOrd="0" presId="urn:microsoft.com/office/officeart/2005/8/layout/vList5"/>
    <dgm:cxn modelId="{64F08ED9-6627-465C-9CC0-12E8912054FF}"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Nuestros Clientes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B18EEC8E-AFAF-4A55-88C5-C72963A66F31}" type="presOf" srcId="{169CE949-6DDD-412B-B29D-643FD5ABE33F}" destId="{8881BF80-FE10-41EE-88AB-4BDB48C94368}" srcOrd="0" destOrd="0" presId="urn:microsoft.com/office/officeart/2005/8/layout/vList5"/>
    <dgm:cxn modelId="{8FB2F63B-70F1-4113-AF9C-7FEA3FA00FAA}"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9E9900C1-16E5-4A85-B852-0A6E3270EB7D}" type="presParOf" srcId="{D206E2FF-31C6-4BEB-80E0-652AF9EE4635}" destId="{6AF0F988-18C3-4B8E-A080-D9935CB6E8F4}" srcOrd="0" destOrd="0" presId="urn:microsoft.com/office/officeart/2005/8/layout/vList5"/>
    <dgm:cxn modelId="{3E78F707-0EBF-4960-8ECE-6200D40ACC3E}"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Nuestros Clientes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0CC3A7EB-743E-4A0C-990E-66CA903664CA}" type="presOf" srcId="{CC01C68A-DBA5-48E0-9CA9-48879CD83B51}" destId="{D206E2FF-31C6-4BEB-80E0-652AF9EE4635}" srcOrd="0" destOrd="0" presId="urn:microsoft.com/office/officeart/2005/8/layout/vList5"/>
    <dgm:cxn modelId="{BDA8021E-99A4-480F-8811-F80ABFD079E6}"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CA3EB0FA-E9CF-4AB4-952D-0BF67B16041A}" type="presParOf" srcId="{D206E2FF-31C6-4BEB-80E0-652AF9EE4635}" destId="{6AF0F988-18C3-4B8E-A080-D9935CB6E8F4}" srcOrd="0" destOrd="0" presId="urn:microsoft.com/office/officeart/2005/8/layout/vList5"/>
    <dgm:cxn modelId="{AD29DBC3-08A0-450A-A7BC-1B7F572FAE32}" type="presParOf" srcId="{6AF0F988-18C3-4B8E-A080-D9935CB6E8F4}" destId="{8881BF80-FE10-41EE-88AB-4BDB48C94368}" srcOrd="0" destOrd="0" presId="urn:microsoft.com/office/officeart/2005/8/layout/vList5"/>
  </dgm:cxnLst>
  <dgm:bg/>
  <dgm:whole/>
</dgm:dataModel>
</file>

<file path=ppt/diagrams/data46.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Nuestras Principales Marcas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A93071B7-8B5D-4A37-A168-BE1AE8E2B540}" type="presOf" srcId="{169CE949-6DDD-412B-B29D-643FD5ABE33F}" destId="{8881BF80-FE10-41EE-88AB-4BDB48C94368}" srcOrd="0" destOrd="0" presId="urn:microsoft.com/office/officeart/2005/8/layout/vList5"/>
    <dgm:cxn modelId="{563B10B9-CD27-489C-89D1-55EB6DD57D35}"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C4BBB2A5-36C2-466C-B0F8-7DD68710BB75}" type="presParOf" srcId="{D206E2FF-31C6-4BEB-80E0-652AF9EE4635}" destId="{6AF0F988-18C3-4B8E-A080-D9935CB6E8F4}" srcOrd="0" destOrd="0" presId="urn:microsoft.com/office/officeart/2005/8/layout/vList5"/>
    <dgm:cxn modelId="{4D813AB4-F761-488C-91D9-9DFD2F7B49D7}" type="presParOf" srcId="{6AF0F988-18C3-4B8E-A080-D9935CB6E8F4}" destId="{8881BF80-FE10-41EE-88AB-4BDB48C94368}" srcOrd="0" destOrd="0" presId="urn:microsoft.com/office/officeart/2005/8/layout/vList5"/>
  </dgm:cxnLst>
  <dgm:bg/>
  <dgm:whole/>
</dgm:dataModel>
</file>

<file path=ppt/diagrams/data47.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Contactos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9817EB42-5731-4F01-BC34-1D4E202F918E}" type="presOf" srcId="{169CE949-6DDD-412B-B29D-643FD5ABE33F}" destId="{8881BF80-FE10-41EE-88AB-4BDB48C94368}" srcOrd="0" destOrd="0" presId="urn:microsoft.com/office/officeart/2005/8/layout/vList5"/>
    <dgm:cxn modelId="{77543760-56E9-4DC5-A196-18B7C1C8EBCD}"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BDA1CC53-AB32-43E7-A630-4DE537460EBE}" type="presParOf" srcId="{D206E2FF-31C6-4BEB-80E0-652AF9EE4635}" destId="{6AF0F988-18C3-4B8E-A080-D9935CB6E8F4}" srcOrd="0" destOrd="0" presId="urn:microsoft.com/office/officeart/2005/8/layout/vList5"/>
    <dgm:cxn modelId="{B9A32D4B-7415-4EB5-A5B6-05AE332ED7B6}"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DISABMIN</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D7EC72ED-4570-4B76-8648-BABF6BCEBABF}" type="presOf" srcId="{169CE949-6DDD-412B-B29D-643FD5ABE33F}" destId="{8881BF80-FE10-41EE-88AB-4BDB48C94368}" srcOrd="0" destOrd="0" presId="urn:microsoft.com/office/officeart/2005/8/layout/vList5"/>
    <dgm:cxn modelId="{DC5C2D76-3B62-42B8-AF60-B84DB49F48A6}"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09955E2D-8005-4BFF-8AD5-BB7F93A91FB3}" type="presParOf" srcId="{D206E2FF-31C6-4BEB-80E0-652AF9EE4635}" destId="{6AF0F988-18C3-4B8E-A080-D9935CB6E8F4}" srcOrd="0" destOrd="0" presId="urn:microsoft.com/office/officeart/2005/8/layout/vList5"/>
    <dgm:cxn modelId="{54C47BAF-3F61-421F-A431-D9246EC0928C}"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Nuestros Inicios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11AB078B-FEE8-4FA9-BC58-6531535E2040}"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509E7EE9-7E48-4729-979F-46BB0F499562}" type="presOf" srcId="{CC01C68A-DBA5-48E0-9CA9-48879CD83B51}" destId="{D206E2FF-31C6-4BEB-80E0-652AF9EE4635}" srcOrd="0" destOrd="0" presId="urn:microsoft.com/office/officeart/2005/8/layout/vList5"/>
    <dgm:cxn modelId="{EF447332-BA35-4D36-8635-E141F046C97C}" type="presParOf" srcId="{D206E2FF-31C6-4BEB-80E0-652AF9EE4635}" destId="{6AF0F988-18C3-4B8E-A080-D9935CB6E8F4}" srcOrd="0" destOrd="0" presId="urn:microsoft.com/office/officeart/2005/8/layout/vList5"/>
    <dgm:cxn modelId="{6BC48E90-A174-4A19-91CC-1A051D31D8C5}" type="presParOf" srcId="{6AF0F988-18C3-4B8E-A080-D9935CB6E8F4}" destId="{8881BF80-FE10-41EE-88AB-4BDB48C94368}" srcOrd="0"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Nuestro Objetivo</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DEC050F3-18A4-4C16-B7F1-4D7AB74D0633}" type="presOf" srcId="{169CE949-6DDD-412B-B29D-643FD5ABE33F}" destId="{8881BF80-FE10-41EE-88AB-4BDB48C94368}" srcOrd="0" destOrd="0" presId="urn:microsoft.com/office/officeart/2005/8/layout/vList5"/>
    <dgm:cxn modelId="{302EE4C4-483C-4FFC-99A2-10C20F089C85}"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09A56EAA-EDCD-4E39-89E4-F7DFCD242579}" type="presParOf" srcId="{D206E2FF-31C6-4BEB-80E0-652AF9EE4635}" destId="{6AF0F988-18C3-4B8E-A080-D9935CB6E8F4}" srcOrd="0" destOrd="0" presId="urn:microsoft.com/office/officeart/2005/8/layout/vList5"/>
    <dgm:cxn modelId="{8621AA0B-97C5-4639-9C2F-B706AA56E65A}"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24D46F6B-7B49-4E16-B544-D82A767FF962}" type="presOf" srcId="{CC01C68A-DBA5-48E0-9CA9-48879CD83B51}" destId="{D206E2FF-31C6-4BEB-80E0-652AF9EE4635}" srcOrd="0" destOrd="0" presId="urn:microsoft.com/office/officeart/2005/8/layout/vList5"/>
    <dgm:cxn modelId="{3E9FFDE6-9431-4751-ACC5-54389CCBBAC0}" type="presOf" srcId="{169CE949-6DDD-412B-B29D-643FD5ABE33F}" destId="{8881BF80-FE10-41EE-88AB-4BDB48C94368}"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6B95DA75-92D1-4E5C-8834-1A5F7C0F3CE5}" type="presParOf" srcId="{D206E2FF-31C6-4BEB-80E0-652AF9EE4635}" destId="{6AF0F988-18C3-4B8E-A080-D9935CB6E8F4}" srcOrd="0" destOrd="0" presId="urn:microsoft.com/office/officeart/2005/8/layout/vList5"/>
    <dgm:cxn modelId="{C3CB0375-E7BB-45A1-8EA9-7EE11B9D2349}"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8FF8FE4C-73F4-4C1F-AE30-CBA3A60341C6}" type="presOf" srcId="{169CE949-6DDD-412B-B29D-643FD5ABE33F}" destId="{8881BF80-FE10-41EE-88AB-4BDB48C94368}" srcOrd="0" destOrd="0" presId="urn:microsoft.com/office/officeart/2005/8/layout/vList5"/>
    <dgm:cxn modelId="{20FFC7BE-AD5F-4392-B829-0D2B49704518}"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AE4F6335-6E40-4E85-92AC-FA879EF3B37F}" type="presParOf" srcId="{D206E2FF-31C6-4BEB-80E0-652AF9EE4635}" destId="{6AF0F988-18C3-4B8E-A080-D9935CB6E8F4}" srcOrd="0" destOrd="0" presId="urn:microsoft.com/office/officeart/2005/8/layout/vList5"/>
    <dgm:cxn modelId="{BC23B312-1B68-4E08-8582-721E288D927E}"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01C68A-DBA5-48E0-9CA9-48879CD83B51}"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CL"/>
        </a:p>
      </dgm:t>
    </dgm:pt>
    <dgm:pt modelId="{169CE949-6DDD-412B-B29D-643FD5ABE33F}">
      <dgm:prSet custT="1"/>
      <dgm:spPr/>
      <dgm:t>
        <a:bodyPr/>
        <a:lstStyle/>
        <a:p>
          <a:r>
            <a:rPr lang="es-CL" sz="3200" dirty="0" smtClean="0"/>
            <a:t>Productos</a:t>
          </a:r>
          <a:endParaRPr lang="es-CL" sz="3200" dirty="0"/>
        </a:p>
      </dgm:t>
    </dgm:pt>
    <dgm:pt modelId="{5B62053D-BCA2-4220-874F-3359B135A146}" type="parTrans" cxnId="{2766CCF2-FC09-45A0-9219-857CF5BE0D5E}">
      <dgm:prSet/>
      <dgm:spPr/>
      <dgm:t>
        <a:bodyPr/>
        <a:lstStyle/>
        <a:p>
          <a:endParaRPr lang="es-CL"/>
        </a:p>
      </dgm:t>
    </dgm:pt>
    <dgm:pt modelId="{293A0B9C-89B3-4C5D-AF5B-C8103F62DF54}" type="sibTrans" cxnId="{2766CCF2-FC09-45A0-9219-857CF5BE0D5E}">
      <dgm:prSet/>
      <dgm:spPr/>
      <dgm:t>
        <a:bodyPr/>
        <a:lstStyle/>
        <a:p>
          <a:endParaRPr lang="es-CL"/>
        </a:p>
      </dgm:t>
    </dgm:pt>
    <dgm:pt modelId="{D206E2FF-31C6-4BEB-80E0-652AF9EE4635}" type="pres">
      <dgm:prSet presAssocID="{CC01C68A-DBA5-48E0-9CA9-48879CD83B51}" presName="Name0" presStyleCnt="0">
        <dgm:presLayoutVars>
          <dgm:dir/>
          <dgm:animLvl val="lvl"/>
          <dgm:resizeHandles val="exact"/>
        </dgm:presLayoutVars>
      </dgm:prSet>
      <dgm:spPr/>
      <dgm:t>
        <a:bodyPr/>
        <a:lstStyle/>
        <a:p>
          <a:endParaRPr lang="es-CL"/>
        </a:p>
      </dgm:t>
    </dgm:pt>
    <dgm:pt modelId="{6AF0F988-18C3-4B8E-A080-D9935CB6E8F4}" type="pres">
      <dgm:prSet presAssocID="{169CE949-6DDD-412B-B29D-643FD5ABE33F}" presName="linNode" presStyleCnt="0"/>
      <dgm:spPr/>
    </dgm:pt>
    <dgm:pt modelId="{8881BF80-FE10-41EE-88AB-4BDB48C94368}" type="pres">
      <dgm:prSet presAssocID="{169CE949-6DDD-412B-B29D-643FD5ABE33F}" presName="parentText" presStyleLbl="node1" presStyleIdx="0" presStyleCnt="1" custScaleX="184808">
        <dgm:presLayoutVars>
          <dgm:chMax val="1"/>
          <dgm:bulletEnabled val="1"/>
        </dgm:presLayoutVars>
      </dgm:prSet>
      <dgm:spPr/>
      <dgm:t>
        <a:bodyPr/>
        <a:lstStyle/>
        <a:p>
          <a:endParaRPr lang="es-CL"/>
        </a:p>
      </dgm:t>
    </dgm:pt>
  </dgm:ptLst>
  <dgm:cxnLst>
    <dgm:cxn modelId="{E4238EB3-114B-4A86-BF6E-FF68E6041079}" type="presOf" srcId="{CC01C68A-DBA5-48E0-9CA9-48879CD83B51}" destId="{D206E2FF-31C6-4BEB-80E0-652AF9EE4635}" srcOrd="0" destOrd="0" presId="urn:microsoft.com/office/officeart/2005/8/layout/vList5"/>
    <dgm:cxn modelId="{2766CCF2-FC09-45A0-9219-857CF5BE0D5E}" srcId="{CC01C68A-DBA5-48E0-9CA9-48879CD83B51}" destId="{169CE949-6DDD-412B-B29D-643FD5ABE33F}" srcOrd="0" destOrd="0" parTransId="{5B62053D-BCA2-4220-874F-3359B135A146}" sibTransId="{293A0B9C-89B3-4C5D-AF5B-C8103F62DF54}"/>
    <dgm:cxn modelId="{36118B53-ADF1-48BD-AD4B-B923950399BF}" type="presOf" srcId="{169CE949-6DDD-412B-B29D-643FD5ABE33F}" destId="{8881BF80-FE10-41EE-88AB-4BDB48C94368}" srcOrd="0" destOrd="0" presId="urn:microsoft.com/office/officeart/2005/8/layout/vList5"/>
    <dgm:cxn modelId="{633E388B-46CB-4372-B012-10ADC4567FF9}" type="presParOf" srcId="{D206E2FF-31C6-4BEB-80E0-652AF9EE4635}" destId="{6AF0F988-18C3-4B8E-A080-D9935CB6E8F4}" srcOrd="0" destOrd="0" presId="urn:microsoft.com/office/officeart/2005/8/layout/vList5"/>
    <dgm:cxn modelId="{809DDC9A-9EB0-4875-BFE4-82C0105094D7}" type="presParOf" srcId="{6AF0F988-18C3-4B8E-A080-D9935CB6E8F4}" destId="{8881BF80-FE10-41EE-88AB-4BDB48C9436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F2BAE-B8CC-42D9-A2FF-28B5793D806D}">
      <dsp:nvSpPr>
        <dsp:cNvPr id="0" name=""/>
        <dsp:cNvSpPr/>
      </dsp:nvSpPr>
      <dsp:spPr>
        <a:xfrm>
          <a:off x="1595902" y="0"/>
          <a:ext cx="5592296"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840" tIns="121920" rIns="243840" bIns="121920" numCol="1" spcCol="1270" anchor="ctr" anchorCtr="0">
          <a:noAutofit/>
        </a:bodyPr>
        <a:lstStyle/>
        <a:p>
          <a:pPr lvl="0" algn="ctr" defTabSz="2844800">
            <a:lnSpc>
              <a:spcPct val="90000"/>
            </a:lnSpc>
            <a:spcBef>
              <a:spcPct val="0"/>
            </a:spcBef>
            <a:spcAft>
              <a:spcPct val="35000"/>
            </a:spcAft>
          </a:pPr>
          <a:r>
            <a:rPr lang="es-CL" sz="6400" b="1" u="none" kern="1200" dirty="0" smtClean="0"/>
            <a:t>DISABMIN</a:t>
          </a:r>
          <a:endParaRPr lang="es-CL" sz="6400" b="1" u="none" kern="1200" dirty="0"/>
        </a:p>
      </dsp:txBody>
      <dsp:txXfrm>
        <a:off x="1660611" y="64709"/>
        <a:ext cx="5462878" cy="11961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E9AB7-1072-47A2-85A2-4DF31C7F8507}">
      <dsp:nvSpPr>
        <dsp:cNvPr id="0" name=""/>
        <dsp:cNvSpPr/>
      </dsp:nvSpPr>
      <dsp:spPr>
        <a:xfrm>
          <a:off x="1570145" y="0"/>
          <a:ext cx="564380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CL" sz="3900" kern="1200" dirty="0" smtClean="0"/>
            <a:t>OBJETIVO DE LA PRESENTACION</a:t>
          </a:r>
          <a:endParaRPr lang="es-CL" sz="3900" kern="1200" dirty="0"/>
        </a:p>
      </dsp:txBody>
      <dsp:txXfrm>
        <a:off x="1634854" y="64709"/>
        <a:ext cx="5514391" cy="119614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7F3E7-6F39-4109-A872-70566E36303E}">
      <dsp:nvSpPr>
        <dsp:cNvPr id="0" name=""/>
        <dsp:cNvSpPr/>
      </dsp:nvSpPr>
      <dsp:spPr>
        <a:xfrm>
          <a:off x="1553875" y="0"/>
          <a:ext cx="5992070"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Nuestra Empresa</a:t>
          </a:r>
          <a:endParaRPr lang="es-CL" sz="3200" kern="1200" dirty="0"/>
        </a:p>
      </dsp:txBody>
      <dsp:txXfrm>
        <a:off x="1618584" y="64709"/>
        <a:ext cx="5862652" cy="119614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Nuestros Inicios</a:t>
          </a:r>
          <a:endParaRPr lang="es-CL" sz="3200" kern="1200" dirty="0"/>
        </a:p>
      </dsp:txBody>
      <dsp:txXfrm>
        <a:off x="1534689" y="64709"/>
        <a:ext cx="5714721" cy="119614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647"/>
          <a:ext cx="5844139" cy="132426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Nuestro compromiso con nuestros clientes</a:t>
          </a:r>
          <a:endParaRPr lang="es-CL" sz="3200" kern="1200" dirty="0"/>
        </a:p>
      </dsp:txBody>
      <dsp:txXfrm>
        <a:off x="1534625" y="65292"/>
        <a:ext cx="5714849" cy="1194978"/>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Nuestros Clientes</a:t>
          </a:r>
          <a:endParaRPr lang="es-CL" sz="3200" kern="1200" dirty="0"/>
        </a:p>
      </dsp:txBody>
      <dsp:txXfrm>
        <a:off x="1534689" y="64709"/>
        <a:ext cx="5714721" cy="11961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Nuestro Objetivo</a:t>
          </a:r>
          <a:endParaRPr lang="es-CL" sz="3200" kern="1200" dirty="0"/>
        </a:p>
      </dsp:txBody>
      <dsp:txXfrm>
        <a:off x="1534689" y="64709"/>
        <a:ext cx="5714721" cy="119614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BF80-FE10-41EE-88AB-4BDB48C94368}">
      <dsp:nvSpPr>
        <dsp:cNvPr id="0" name=""/>
        <dsp:cNvSpPr/>
      </dsp:nvSpPr>
      <dsp:spPr>
        <a:xfrm>
          <a:off x="1469980" y="0"/>
          <a:ext cx="5844139" cy="1325563"/>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Productos</a:t>
          </a:r>
          <a:endParaRPr lang="es-CL" sz="3200" kern="1200" dirty="0"/>
        </a:p>
      </dsp:txBody>
      <dsp:txXfrm>
        <a:off x="1534689" y="64709"/>
        <a:ext cx="5714721" cy="119614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309260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81155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03B01C-51D0-4172-B9B7-0E94E0BA148E}" type="slidenum">
              <a:rPr lang="es-CL" smtClean="0"/>
              <a:pPr/>
              <a:t>‹Nº›</a:t>
            </a:fld>
            <a:endParaRPr lang="es-C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224550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2792013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03B01C-51D0-4172-B9B7-0E94E0BA148E}" type="slidenum">
              <a:rPr lang="es-CL" smtClean="0"/>
              <a:pPr/>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536487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457641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4256041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265813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315582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312014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79480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167781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335996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129821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37333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466DFE-E272-4EE7-A9A6-7D10E448CC1A}" type="datetimeFigureOut">
              <a:rPr lang="es-CL" smtClean="0"/>
              <a:pPr/>
              <a:t>05-03-2018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339196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466DFE-E272-4EE7-A9A6-7D10E448CC1A}" type="datetimeFigureOut">
              <a:rPr lang="es-CL" smtClean="0"/>
              <a:pPr/>
              <a:t>05-03-2018</a:t>
            </a:fld>
            <a:endParaRPr lang="es-C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03B01C-51D0-4172-B9B7-0E94E0BA148E}" type="slidenum">
              <a:rPr lang="es-CL" smtClean="0"/>
              <a:pPr/>
              <a:t>‹Nº›</a:t>
            </a:fld>
            <a:endParaRPr lang="es-CL"/>
          </a:p>
        </p:txBody>
      </p:sp>
    </p:spTree>
    <p:extLst>
      <p:ext uri="{BB962C8B-B14F-4D97-AF65-F5344CB8AC3E}">
        <p14:creationId xmlns:p14="http://schemas.microsoft.com/office/powerpoint/2010/main" xmlns="" val="23960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9.xml"/><Relationship Id="rId7" Type="http://schemas.openxmlformats.org/officeDocument/2006/relationships/image" Target="../media/image7.jpeg"/><Relationship Id="rId12" Type="http://schemas.microsoft.com/office/2007/relationships/diagramDrawing" Target="../diagrams/drawing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11.jpeg"/><Relationship Id="rId5" Type="http://schemas.openxmlformats.org/officeDocument/2006/relationships/diagramColors" Target="../diagrams/colors9.xml"/><Relationship Id="rId10" Type="http://schemas.openxmlformats.org/officeDocument/2006/relationships/image" Target="../media/image10.jpeg"/><Relationship Id="rId4" Type="http://schemas.openxmlformats.org/officeDocument/2006/relationships/diagramQuickStyle" Target="../diagrams/quickStyle9.xml"/><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0.xml"/><Relationship Id="rId7" Type="http://schemas.openxmlformats.org/officeDocument/2006/relationships/image" Target="../media/image12.jpeg"/><Relationship Id="rId12" Type="http://schemas.microsoft.com/office/2007/relationships/diagramDrawing" Target="../diagrams/drawing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16.jpeg"/><Relationship Id="rId5" Type="http://schemas.openxmlformats.org/officeDocument/2006/relationships/diagramColors" Target="../diagrams/colors10.xml"/><Relationship Id="rId10" Type="http://schemas.openxmlformats.org/officeDocument/2006/relationships/image" Target="../media/image15.jpeg"/><Relationship Id="rId4" Type="http://schemas.openxmlformats.org/officeDocument/2006/relationships/diagramQuickStyle" Target="../diagrams/quickStyle10.xml"/><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diagramLayout" Target="../diagrams/layout11.xml"/><Relationship Id="rId7" Type="http://schemas.openxmlformats.org/officeDocument/2006/relationships/image" Target="../media/image17.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2.xml"/><Relationship Id="rId7" Type="http://schemas.openxmlformats.org/officeDocument/2006/relationships/image" Target="../media/image18.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2.xml"/><Relationship Id="rId10" Type="http://schemas.microsoft.com/office/2007/relationships/diagramDrawing" Target="../diagrams/drawing13.xml"/><Relationship Id="rId4" Type="http://schemas.openxmlformats.org/officeDocument/2006/relationships/diagramQuickStyle" Target="../diagrams/quickStyle12.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3.xml"/><Relationship Id="rId7" Type="http://schemas.openxmlformats.org/officeDocument/2006/relationships/image" Target="../media/image21.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3.xml"/><Relationship Id="rId10" Type="http://schemas.microsoft.com/office/2007/relationships/diagramDrawing" Target="../diagrams/drawing14.xml"/><Relationship Id="rId4" Type="http://schemas.openxmlformats.org/officeDocument/2006/relationships/diagramQuickStyle" Target="../diagrams/quickStyle13.xml"/><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14.xml"/><Relationship Id="rId7" Type="http://schemas.openxmlformats.org/officeDocument/2006/relationships/image" Target="../media/image24.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4.xml"/><Relationship Id="rId10" Type="http://schemas.microsoft.com/office/2007/relationships/diagramDrawing" Target="../diagrams/drawing15.xml"/><Relationship Id="rId4" Type="http://schemas.openxmlformats.org/officeDocument/2006/relationships/diagramQuickStyle" Target="../diagrams/quickStyle14.xml"/><Relationship Id="rId9" Type="http://schemas.openxmlformats.org/officeDocument/2006/relationships/image" Target="../media/image26.gif"/></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15.xml"/><Relationship Id="rId7" Type="http://schemas.openxmlformats.org/officeDocument/2006/relationships/image" Target="../media/image27.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5.xml"/><Relationship Id="rId10" Type="http://schemas.microsoft.com/office/2007/relationships/diagramDrawing" Target="../diagrams/drawing17.xml"/><Relationship Id="rId4" Type="http://schemas.openxmlformats.org/officeDocument/2006/relationships/diagramQuickStyle" Target="../diagrams/quickStyle15.xml"/><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diagramLayout" Target="../diagrams/layout16.xml"/><Relationship Id="rId7" Type="http://schemas.openxmlformats.org/officeDocument/2006/relationships/image" Target="../media/image30.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17.xml"/><Relationship Id="rId7" Type="http://schemas.openxmlformats.org/officeDocument/2006/relationships/image" Target="../media/image31.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7.xml"/><Relationship Id="rId10" Type="http://schemas.microsoft.com/office/2007/relationships/diagramDrawing" Target="../diagrams/drawing19.xml"/><Relationship Id="rId4" Type="http://schemas.openxmlformats.org/officeDocument/2006/relationships/diagramQuickStyle" Target="../diagrams/quickStyle17.xml"/><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18.xml"/><Relationship Id="rId7" Type="http://schemas.openxmlformats.org/officeDocument/2006/relationships/image" Target="../media/image34.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8.xml"/><Relationship Id="rId10" Type="http://schemas.microsoft.com/office/2007/relationships/diagramDrawing" Target="../diagrams/drawing20.xml"/><Relationship Id="rId4" Type="http://schemas.openxmlformats.org/officeDocument/2006/relationships/diagramQuickStyle" Target="../diagrams/quickStyle18.xml"/><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Layout" Target="../diagrams/layout19.xml"/><Relationship Id="rId7" Type="http://schemas.openxmlformats.org/officeDocument/2006/relationships/image" Target="../media/image37.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9.xml"/><Relationship Id="rId10" Type="http://schemas.microsoft.com/office/2007/relationships/diagramDrawing" Target="../diagrams/drawing21.xml"/><Relationship Id="rId4" Type="http://schemas.openxmlformats.org/officeDocument/2006/relationships/diagramQuickStyle" Target="../diagrams/quickStyle19.xml"/><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diagramLayout" Target="../diagrams/layout20.xml"/><Relationship Id="rId7" Type="http://schemas.openxmlformats.org/officeDocument/2006/relationships/image" Target="../media/image40.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Layout" Target="../diagrams/layout21.xml"/><Relationship Id="rId7" Type="http://schemas.openxmlformats.org/officeDocument/2006/relationships/image" Target="../media/image41.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21.xml"/><Relationship Id="rId10" Type="http://schemas.microsoft.com/office/2007/relationships/diagramDrawing" Target="../diagrams/drawing23.xml"/><Relationship Id="rId4" Type="http://schemas.openxmlformats.org/officeDocument/2006/relationships/diagramQuickStyle" Target="../diagrams/quickStyle21.xml"/><Relationship Id="rId9" Type="http://schemas.openxmlformats.org/officeDocument/2006/relationships/image" Target="../media/image43.jpeg"/></Relationships>
</file>

<file path=ppt/slides/_rels/slide2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Layout" Target="../diagrams/layout22.xml"/><Relationship Id="rId7" Type="http://schemas.openxmlformats.org/officeDocument/2006/relationships/image" Target="../media/image44.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22.xml"/><Relationship Id="rId10" Type="http://schemas.microsoft.com/office/2007/relationships/diagramDrawing" Target="../diagrams/drawing24.xml"/><Relationship Id="rId4" Type="http://schemas.openxmlformats.org/officeDocument/2006/relationships/diagramQuickStyle" Target="../diagrams/quickStyle22.xml"/><Relationship Id="rId9" Type="http://schemas.openxmlformats.org/officeDocument/2006/relationships/image" Target="../media/image46.jpeg"/></Relationships>
</file>

<file path=ppt/slides/_rels/slide2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Layout" Target="../diagrams/layout23.xml"/><Relationship Id="rId7" Type="http://schemas.openxmlformats.org/officeDocument/2006/relationships/image" Target="../media/image47.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openxmlformats.org/officeDocument/2006/relationships/image" Target="../media/image1.jpeg"/><Relationship Id="rId11" Type="http://schemas.microsoft.com/office/2007/relationships/diagramDrawing" Target="../diagrams/drawing25.xml"/><Relationship Id="rId5" Type="http://schemas.openxmlformats.org/officeDocument/2006/relationships/diagramColors" Target="../diagrams/colors23.xml"/><Relationship Id="rId10" Type="http://schemas.openxmlformats.org/officeDocument/2006/relationships/image" Target="../media/image50.jpeg"/><Relationship Id="rId4" Type="http://schemas.openxmlformats.org/officeDocument/2006/relationships/diagramQuickStyle" Target="../diagrams/quickStyle23.xml"/><Relationship Id="rId9" Type="http://schemas.openxmlformats.org/officeDocument/2006/relationships/image" Target="../media/image49.jpeg"/></Relationships>
</file>

<file path=ppt/slides/_rels/slide25.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diagramLayout" Target="../diagrams/layout24.xml"/><Relationship Id="rId7" Type="http://schemas.openxmlformats.org/officeDocument/2006/relationships/image" Target="../media/image51.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Layout" Target="../diagrams/layout25.xml"/><Relationship Id="rId7" Type="http://schemas.openxmlformats.org/officeDocument/2006/relationships/image" Target="../media/image52.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25.xml"/><Relationship Id="rId10" Type="http://schemas.microsoft.com/office/2007/relationships/diagramDrawing" Target="../diagrams/drawing27.xml"/><Relationship Id="rId4" Type="http://schemas.openxmlformats.org/officeDocument/2006/relationships/diagramQuickStyle" Target="../diagrams/quickStyle25.xml"/><Relationship Id="rId9" Type="http://schemas.openxmlformats.org/officeDocument/2006/relationships/image" Target="../media/image54.jpeg"/></Relationships>
</file>

<file path=ppt/slides/_rels/slide2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diagramLayout" Target="../diagrams/layout26.xml"/><Relationship Id="rId7" Type="http://schemas.openxmlformats.org/officeDocument/2006/relationships/image" Target="../media/image55.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26.xml"/><Relationship Id="rId10" Type="http://schemas.microsoft.com/office/2007/relationships/diagramDrawing" Target="../diagrams/drawing28.xml"/><Relationship Id="rId4" Type="http://schemas.openxmlformats.org/officeDocument/2006/relationships/diagramQuickStyle" Target="../diagrams/quickStyle26.xml"/><Relationship Id="rId9" Type="http://schemas.openxmlformats.org/officeDocument/2006/relationships/image" Target="../media/image57.jpeg"/></Relationships>
</file>

<file path=ppt/slides/_rels/slide2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Layout" Target="../diagrams/layout27.xml"/><Relationship Id="rId7" Type="http://schemas.openxmlformats.org/officeDocument/2006/relationships/image" Target="../media/image58.jpe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27.xml"/><Relationship Id="rId10" Type="http://schemas.microsoft.com/office/2007/relationships/diagramDrawing" Target="../diagrams/drawing29.xml"/><Relationship Id="rId4" Type="http://schemas.openxmlformats.org/officeDocument/2006/relationships/diagramQuickStyle" Target="../diagrams/quickStyle27.xml"/><Relationship Id="rId9" Type="http://schemas.openxmlformats.org/officeDocument/2006/relationships/image" Target="../media/image60.jpeg"/></Relationships>
</file>

<file path=ppt/slides/_rels/slide29.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diagramLayout" Target="../diagrams/layout28.xml"/><Relationship Id="rId7" Type="http://schemas.openxmlformats.org/officeDocument/2006/relationships/image" Target="../media/image61.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28.xml"/><Relationship Id="rId10" Type="http://schemas.microsoft.com/office/2007/relationships/diagramDrawing" Target="../diagrams/drawing30.xml"/><Relationship Id="rId4" Type="http://schemas.openxmlformats.org/officeDocument/2006/relationships/diagramQuickStyle" Target="../diagrams/quickStyle28.xml"/><Relationship Id="rId9"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diagramLayout" Target="../diagrams/layout29.xml"/><Relationship Id="rId7" Type="http://schemas.openxmlformats.org/officeDocument/2006/relationships/image" Target="../media/image64.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diagramLayout" Target="../diagrams/layout30.xml"/><Relationship Id="rId7" Type="http://schemas.openxmlformats.org/officeDocument/2006/relationships/image" Target="../media/image65.jpe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30.xml"/><Relationship Id="rId10" Type="http://schemas.microsoft.com/office/2007/relationships/diagramDrawing" Target="../diagrams/drawing32.xml"/><Relationship Id="rId4" Type="http://schemas.openxmlformats.org/officeDocument/2006/relationships/diagramQuickStyle" Target="../diagrams/quickStyle30.xml"/><Relationship Id="rId9" Type="http://schemas.openxmlformats.org/officeDocument/2006/relationships/image" Target="../media/image67.jpeg"/></Relationships>
</file>

<file path=ppt/slides/_rels/slide3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diagramLayout" Target="../diagrams/layout31.xml"/><Relationship Id="rId7" Type="http://schemas.openxmlformats.org/officeDocument/2006/relationships/image" Target="../media/image68.jpe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31.xml"/><Relationship Id="rId10" Type="http://schemas.microsoft.com/office/2007/relationships/diagramDrawing" Target="../diagrams/drawing33.xml"/><Relationship Id="rId4" Type="http://schemas.openxmlformats.org/officeDocument/2006/relationships/diagramQuickStyle" Target="../diagrams/quickStyle31.xml"/><Relationship Id="rId9" Type="http://schemas.openxmlformats.org/officeDocument/2006/relationships/image" Target="../media/image70.png"/></Relationships>
</file>

<file path=ppt/slides/_rels/slide33.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diagramLayout" Target="../diagrams/layout32.xml"/><Relationship Id="rId7" Type="http://schemas.openxmlformats.org/officeDocument/2006/relationships/image" Target="../media/image71.jpe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32.xml"/><Relationship Id="rId10" Type="http://schemas.microsoft.com/office/2007/relationships/diagramDrawing" Target="../diagrams/drawing34.xml"/><Relationship Id="rId4" Type="http://schemas.openxmlformats.org/officeDocument/2006/relationships/diagramQuickStyle" Target="../diagrams/quickStyle32.xml"/><Relationship Id="rId9" Type="http://schemas.openxmlformats.org/officeDocument/2006/relationships/image" Target="../media/image73.jpeg"/></Relationships>
</file>

<file path=ppt/slides/_rels/slide34.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diagramLayout" Target="../diagrams/layout33.xml"/><Relationship Id="rId7" Type="http://schemas.openxmlformats.org/officeDocument/2006/relationships/image" Target="../media/image74.jpe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5.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diagramLayout" Target="../diagrams/layout34.xml"/><Relationship Id="rId7" Type="http://schemas.openxmlformats.org/officeDocument/2006/relationships/image" Target="../media/image75.jpe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34.xml"/><Relationship Id="rId10" Type="http://schemas.microsoft.com/office/2007/relationships/diagramDrawing" Target="../diagrams/drawing38.xml"/><Relationship Id="rId4" Type="http://schemas.openxmlformats.org/officeDocument/2006/relationships/diagramQuickStyle" Target="../diagrams/quickStyle34.xml"/><Relationship Id="rId9" Type="http://schemas.openxmlformats.org/officeDocument/2006/relationships/image" Target="../media/image77.jpeg"/></Relationships>
</file>

<file path=ppt/slides/_rels/slide36.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diagramLayout" Target="../diagrams/layout35.xml"/><Relationship Id="rId7" Type="http://schemas.openxmlformats.org/officeDocument/2006/relationships/image" Target="../media/image78.jpe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openxmlformats.org/officeDocument/2006/relationships/image" Target="../media/image1.jpeg"/><Relationship Id="rId11" Type="http://schemas.microsoft.com/office/2007/relationships/diagramDrawing" Target="../diagrams/drawing39.xml"/><Relationship Id="rId5" Type="http://schemas.openxmlformats.org/officeDocument/2006/relationships/diagramColors" Target="../diagrams/colors35.xml"/><Relationship Id="rId10" Type="http://schemas.openxmlformats.org/officeDocument/2006/relationships/image" Target="../media/image81.jpeg"/><Relationship Id="rId4" Type="http://schemas.openxmlformats.org/officeDocument/2006/relationships/diagramQuickStyle" Target="../diagrams/quickStyle35.xml"/><Relationship Id="rId9" Type="http://schemas.openxmlformats.org/officeDocument/2006/relationships/image" Target="../media/image80.jpeg"/></Relationships>
</file>

<file path=ppt/slides/_rels/slide37.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diagramLayout" Target="../diagrams/layout36.xml"/><Relationship Id="rId7" Type="http://schemas.openxmlformats.org/officeDocument/2006/relationships/image" Target="../media/image82.jpe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openxmlformats.org/officeDocument/2006/relationships/image" Target="../media/image1.jpeg"/><Relationship Id="rId11" Type="http://schemas.microsoft.com/office/2007/relationships/diagramDrawing" Target="../diagrams/drawing40.xml"/><Relationship Id="rId5" Type="http://schemas.openxmlformats.org/officeDocument/2006/relationships/diagramColors" Target="../diagrams/colors36.xml"/><Relationship Id="rId10" Type="http://schemas.openxmlformats.org/officeDocument/2006/relationships/image" Target="../media/image85.jpeg"/><Relationship Id="rId4" Type="http://schemas.openxmlformats.org/officeDocument/2006/relationships/diagramQuickStyle" Target="../diagrams/quickStyle36.xml"/><Relationship Id="rId9" Type="http://schemas.openxmlformats.org/officeDocument/2006/relationships/image" Target="../media/image84.jpeg"/></Relationships>
</file>

<file path=ppt/slides/_rels/slide38.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diagramLayout" Target="../diagrams/layout37.xml"/><Relationship Id="rId7" Type="http://schemas.openxmlformats.org/officeDocument/2006/relationships/image" Target="../media/image86.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openxmlformats.org/officeDocument/2006/relationships/image" Target="../media/image1.jpeg"/><Relationship Id="rId11" Type="http://schemas.microsoft.com/office/2007/relationships/diagramDrawing" Target="../diagrams/drawing41.xml"/><Relationship Id="rId5" Type="http://schemas.openxmlformats.org/officeDocument/2006/relationships/diagramColors" Target="../diagrams/colors37.xml"/><Relationship Id="rId10" Type="http://schemas.openxmlformats.org/officeDocument/2006/relationships/image" Target="../media/image89.png"/><Relationship Id="rId4" Type="http://schemas.openxmlformats.org/officeDocument/2006/relationships/diagramQuickStyle" Target="../diagrams/quickStyle37.xml"/><Relationship Id="rId9" Type="http://schemas.openxmlformats.org/officeDocument/2006/relationships/image" Target="../media/image88.jpeg"/></Relationships>
</file>

<file path=ppt/slides/_rels/slide39.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diagramLayout" Target="../diagrams/layout38.xml"/><Relationship Id="rId7" Type="http://schemas.openxmlformats.org/officeDocument/2006/relationships/image" Target="../media/image90.jpe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38.xml"/><Relationship Id="rId10" Type="http://schemas.microsoft.com/office/2007/relationships/diagramDrawing" Target="../diagrams/drawing42.xml"/><Relationship Id="rId4" Type="http://schemas.openxmlformats.org/officeDocument/2006/relationships/diagramQuickStyle" Target="../diagrams/quickStyle38.xml"/><Relationship Id="rId9" Type="http://schemas.openxmlformats.org/officeDocument/2006/relationships/image" Target="../media/image9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image" Target="../media/image94.png"/><Relationship Id="rId13" Type="http://schemas.microsoft.com/office/2007/relationships/diagramDrawing" Target="../diagrams/drawing43.xml"/><Relationship Id="rId3" Type="http://schemas.openxmlformats.org/officeDocument/2006/relationships/diagramLayout" Target="../diagrams/layout39.xml"/><Relationship Id="rId7" Type="http://schemas.openxmlformats.org/officeDocument/2006/relationships/image" Target="../media/image93.jpeg"/><Relationship Id="rId12" Type="http://schemas.openxmlformats.org/officeDocument/2006/relationships/image" Target="../media/image98.jpe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97.jpeg"/><Relationship Id="rId5" Type="http://schemas.openxmlformats.org/officeDocument/2006/relationships/diagramColors" Target="../diagrams/colors39.xml"/><Relationship Id="rId10" Type="http://schemas.openxmlformats.org/officeDocument/2006/relationships/image" Target="../media/image96.png"/><Relationship Id="rId4" Type="http://schemas.openxmlformats.org/officeDocument/2006/relationships/diagramQuickStyle" Target="../diagrams/quickStyle39.xml"/><Relationship Id="rId9" Type="http://schemas.openxmlformats.org/officeDocument/2006/relationships/image" Target="../media/image95.jpeg"/></Relationships>
</file>

<file path=ppt/slides/_rels/slide41.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diagramLayout" Target="../diagrams/layout40.xml"/><Relationship Id="rId7" Type="http://schemas.openxmlformats.org/officeDocument/2006/relationships/image" Target="../media/image99.jpe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40.xml"/><Relationship Id="rId10" Type="http://schemas.microsoft.com/office/2007/relationships/diagramDrawing" Target="../diagrams/drawing44.xml"/><Relationship Id="rId4" Type="http://schemas.openxmlformats.org/officeDocument/2006/relationships/diagramQuickStyle" Target="../diagrams/quickStyle40.xml"/><Relationship Id="rId9" Type="http://schemas.openxmlformats.org/officeDocument/2006/relationships/image" Target="../media/image95.jpeg"/></Relationships>
</file>

<file path=ppt/slides/_rels/slide42.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diagramLayout" Target="../diagrams/layout41.xml"/><Relationship Id="rId7" Type="http://schemas.openxmlformats.org/officeDocument/2006/relationships/image" Target="../media/image96.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41.xml"/><Relationship Id="rId10" Type="http://schemas.microsoft.com/office/2007/relationships/diagramDrawing" Target="../diagrams/drawing45.xml"/><Relationship Id="rId4" Type="http://schemas.openxmlformats.org/officeDocument/2006/relationships/diagramQuickStyle" Target="../diagrams/quickStyle41.xml"/><Relationship Id="rId9" Type="http://schemas.openxmlformats.org/officeDocument/2006/relationships/image" Target="../media/image98.jpeg"/></Relationships>
</file>

<file path=ppt/slides/_rels/slide43.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diagramLayout" Target="../diagrams/layout42.xml"/><Relationship Id="rId7" Type="http://schemas.openxmlformats.org/officeDocument/2006/relationships/image" Target="../media/image101.jpe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42.xml"/><Relationship Id="rId10" Type="http://schemas.microsoft.com/office/2007/relationships/diagramDrawing" Target="../diagrams/drawing47.xml"/><Relationship Id="rId4" Type="http://schemas.openxmlformats.org/officeDocument/2006/relationships/diagramQuickStyle" Target="../diagrams/quickStyle42.xml"/><Relationship Id="rId9" Type="http://schemas.openxmlformats.org/officeDocument/2006/relationships/image" Target="../media/image103.jpe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3.xml"/><Relationship Id="rId7" Type="http://schemas.microsoft.com/office/2007/relationships/diagramDrawing" Target="../diagrams/drawing48.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5.xml.rels><?xml version="1.0" encoding="UTF-8" standalone="yes"?>
<Relationships xmlns="http://schemas.openxmlformats.org/package/2006/relationships"><Relationship Id="rId8" Type="http://schemas.openxmlformats.org/officeDocument/2006/relationships/image" Target="../media/image105.jpeg"/><Relationship Id="rId13" Type="http://schemas.openxmlformats.org/officeDocument/2006/relationships/image" Target="../media/image109.jpeg"/><Relationship Id="rId18" Type="http://schemas.openxmlformats.org/officeDocument/2006/relationships/image" Target="../media/image113.jpeg"/><Relationship Id="rId3" Type="http://schemas.openxmlformats.org/officeDocument/2006/relationships/diagramLayout" Target="../diagrams/layout44.xml"/><Relationship Id="rId7" Type="http://schemas.openxmlformats.org/officeDocument/2006/relationships/image" Target="../media/image104.jpeg"/><Relationship Id="rId12" Type="http://schemas.openxmlformats.org/officeDocument/2006/relationships/hyperlink" Target="http://www.google.cl/url?sa=i&amp;rct=j&amp;q=&amp;esrc=s&amp;source=images&amp;cd=&amp;cad=rja&amp;uact=8&amp;ved=0CAcQjRxqFQoTCJXYwvzMjccCFUxbHgod11gDjQ&amp;url=http://webportal.chileproveedores.cl/serviciodirectorio/ficha2.aspx?Rut=inTPjsovU18EAmN2s9N/bQ==&amp;ei=w7q_VdXqOsy2edexjegI&amp;bvm=bv.99261572,d.dmo&amp;psig=AFQjCNEmvnsH3AKaZV4fTv8JW0yct1xjRg&amp;ust=1438714924424763" TargetMode="External"/><Relationship Id="rId17" Type="http://schemas.openxmlformats.org/officeDocument/2006/relationships/image" Target="../media/image112.png"/><Relationship Id="rId25" Type="http://schemas.microsoft.com/office/2007/relationships/diagramDrawing" Target="../diagrams/drawing49.xml"/><Relationship Id="rId2" Type="http://schemas.openxmlformats.org/officeDocument/2006/relationships/diagramData" Target="../diagrams/data44.xml"/><Relationship Id="rId16"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108.jpeg"/><Relationship Id="rId5" Type="http://schemas.openxmlformats.org/officeDocument/2006/relationships/diagramColors" Target="../diagrams/colors44.xml"/><Relationship Id="rId15" Type="http://schemas.openxmlformats.org/officeDocument/2006/relationships/image" Target="../media/image110.png"/><Relationship Id="rId10" Type="http://schemas.openxmlformats.org/officeDocument/2006/relationships/image" Target="../media/image107.jpeg"/><Relationship Id="rId19" Type="http://schemas.openxmlformats.org/officeDocument/2006/relationships/image" Target="../media/image114.jpeg"/><Relationship Id="rId4" Type="http://schemas.openxmlformats.org/officeDocument/2006/relationships/diagramQuickStyle" Target="../diagrams/quickStyle44.xml"/><Relationship Id="rId9" Type="http://schemas.openxmlformats.org/officeDocument/2006/relationships/image" Target="../media/image106.png"/><Relationship Id="rId14" Type="http://schemas.openxmlformats.org/officeDocument/2006/relationships/hyperlink" Target="http://www.google.cl/url?sa=i&amp;rct=j&amp;q=&amp;esrc=s&amp;source=images&amp;cd=&amp;cad=rja&amp;uact=8&amp;ved=0CAcQjRxqFQoTCPLp67TMjccCFQVeHgodFCQPCQ&amp;url=http://amffal.cl/&amp;ei=Lbq_VbKfJ4W8eZTIvEg&amp;bvm=bv.99261572,d.dmo&amp;psig=AFQjCNGCYSiWMlrYMZegB_evwvqaH6x0xw&amp;ust=1438714785921445"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16.jpeg"/><Relationship Id="rId13" Type="http://schemas.openxmlformats.org/officeDocument/2006/relationships/image" Target="../media/image121.gif"/><Relationship Id="rId18" Type="http://schemas.openxmlformats.org/officeDocument/2006/relationships/image" Target="../media/image126.jpeg"/><Relationship Id="rId3" Type="http://schemas.openxmlformats.org/officeDocument/2006/relationships/diagramLayout" Target="../diagrams/layout45.xml"/><Relationship Id="rId7" Type="http://schemas.openxmlformats.org/officeDocument/2006/relationships/image" Target="../media/image115.jpeg"/><Relationship Id="rId12" Type="http://schemas.openxmlformats.org/officeDocument/2006/relationships/image" Target="../media/image120.jpeg"/><Relationship Id="rId17" Type="http://schemas.openxmlformats.org/officeDocument/2006/relationships/image" Target="../media/image125.jpeg"/><Relationship Id="rId2" Type="http://schemas.openxmlformats.org/officeDocument/2006/relationships/diagramData" Target="../diagrams/data45.xml"/><Relationship Id="rId16" Type="http://schemas.openxmlformats.org/officeDocument/2006/relationships/image" Target="../media/image124.jpeg"/><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119.png"/><Relationship Id="rId5" Type="http://schemas.openxmlformats.org/officeDocument/2006/relationships/diagramColors" Target="../diagrams/colors45.xml"/><Relationship Id="rId15" Type="http://schemas.openxmlformats.org/officeDocument/2006/relationships/image" Target="../media/image123.jpeg"/><Relationship Id="rId10" Type="http://schemas.openxmlformats.org/officeDocument/2006/relationships/image" Target="../media/image118.jpeg"/><Relationship Id="rId4" Type="http://schemas.openxmlformats.org/officeDocument/2006/relationships/diagramQuickStyle" Target="../diagrams/quickStyle45.xml"/><Relationship Id="rId9" Type="http://schemas.openxmlformats.org/officeDocument/2006/relationships/image" Target="../media/image117.jpeg"/><Relationship Id="rId14" Type="http://schemas.openxmlformats.org/officeDocument/2006/relationships/image" Target="../media/image122.png"/></Relationships>
</file>

<file path=ppt/slides/_rels/slide47.xml.rels><?xml version="1.0" encoding="UTF-8" standalone="yes"?>
<Relationships xmlns="http://schemas.openxmlformats.org/package/2006/relationships"><Relationship Id="rId8" Type="http://schemas.openxmlformats.org/officeDocument/2006/relationships/image" Target="../media/image128.jpeg"/><Relationship Id="rId13" Type="http://schemas.openxmlformats.org/officeDocument/2006/relationships/image" Target="../media/image133.jpeg"/><Relationship Id="rId18" Type="http://schemas.openxmlformats.org/officeDocument/2006/relationships/image" Target="../media/image138.png"/><Relationship Id="rId3" Type="http://schemas.openxmlformats.org/officeDocument/2006/relationships/diagramLayout" Target="../diagrams/layout46.xml"/><Relationship Id="rId7" Type="http://schemas.openxmlformats.org/officeDocument/2006/relationships/image" Target="../media/image127.png"/><Relationship Id="rId12" Type="http://schemas.openxmlformats.org/officeDocument/2006/relationships/image" Target="../media/image132.jpeg"/><Relationship Id="rId17" Type="http://schemas.openxmlformats.org/officeDocument/2006/relationships/image" Target="../media/image137.jpeg"/><Relationship Id="rId2" Type="http://schemas.openxmlformats.org/officeDocument/2006/relationships/diagramData" Target="../diagrams/data46.xml"/><Relationship Id="rId16"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131.jpeg"/><Relationship Id="rId5" Type="http://schemas.openxmlformats.org/officeDocument/2006/relationships/diagramColors" Target="../diagrams/colors46.xml"/><Relationship Id="rId15" Type="http://schemas.openxmlformats.org/officeDocument/2006/relationships/image" Target="../media/image135.jpeg"/><Relationship Id="rId10" Type="http://schemas.openxmlformats.org/officeDocument/2006/relationships/image" Target="../media/image130.jpeg"/><Relationship Id="rId4" Type="http://schemas.openxmlformats.org/officeDocument/2006/relationships/diagramQuickStyle" Target="../diagrams/quickStyle46.xml"/><Relationship Id="rId9" Type="http://schemas.openxmlformats.org/officeDocument/2006/relationships/image" Target="../media/image129.png"/><Relationship Id="rId14" Type="http://schemas.openxmlformats.org/officeDocument/2006/relationships/image" Target="../media/image134.jpeg"/></Relationships>
</file>

<file path=ppt/slides/_rels/slide4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47.xml"/><Relationship Id="rId7" Type="http://schemas.openxmlformats.org/officeDocument/2006/relationships/hyperlink" Target="mailto:j.zalazar@disabmin.cl" TargetMode="Externa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openxmlformats.org/officeDocument/2006/relationships/hyperlink" Target="mailto:c.lopez@disabmin.cl" TargetMode="External"/><Relationship Id="rId5" Type="http://schemas.openxmlformats.org/officeDocument/2006/relationships/diagramColors" Target="../diagrams/colors47.xml"/><Relationship Id="rId4" Type="http://schemas.openxmlformats.org/officeDocument/2006/relationships/diagramQuickStyle" Target="../diagrams/quickStyle47.xml"/><Relationship Id="rId9" Type="http://schemas.microsoft.com/office/2007/relationships/diagramDrawing" Target="../diagrams/drawing5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8.xml"/><Relationship Id="rId7" Type="http://schemas.microsoft.com/office/2007/relationships/diagramDrawing" Target="../diagrams/drawing51.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07/relationships/diagramDrawing" Target="../diagrams/drawing5.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diagramLayout" Target="../diagrams/layout7.xml"/><Relationship Id="rId7" Type="http://schemas.openxmlformats.org/officeDocument/2006/relationships/image" Target="../media/image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8.xml"/><Relationship Id="rId7" Type="http://schemas.openxmlformats.org/officeDocument/2006/relationships/image" Target="../media/image3.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1.jpeg"/><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image" Target="../media/image6.jpeg"/><Relationship Id="rId4" Type="http://schemas.openxmlformats.org/officeDocument/2006/relationships/diagramQuickStyle" Target="../diagrams/quickStyle8.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s-CL" dirty="0" smtClean="0">
                <a:solidFill>
                  <a:schemeClr val="tx1"/>
                </a:solidFill>
              </a:rPr>
              <a:t>DISABMIN</a:t>
            </a:r>
            <a:endParaRPr lang="es-CL" dirty="0">
              <a:solidFill>
                <a:schemeClr val="tx1"/>
              </a:solidFill>
            </a:endParaRPr>
          </a:p>
        </p:txBody>
      </p:sp>
      <p:sp>
        <p:nvSpPr>
          <p:cNvPr id="3" name="Subtítulo 2"/>
          <p:cNvSpPr>
            <a:spLocks noGrp="1"/>
          </p:cNvSpPr>
          <p:nvPr>
            <p:ph type="subTitle" idx="1"/>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s-CL" sz="4400" dirty="0" smtClean="0">
                <a:solidFill>
                  <a:schemeClr val="tx1"/>
                </a:solidFill>
              </a:rPr>
              <a:t>FERRETERIA INDUSTRIAL</a:t>
            </a:r>
            <a:endParaRPr lang="es-CL" sz="4400" dirty="0">
              <a:solidFill>
                <a:schemeClr val="tx1"/>
              </a:solidFill>
            </a:endParaRPr>
          </a:p>
        </p:txBody>
      </p:sp>
      <p:pic>
        <p:nvPicPr>
          <p:cNvPr id="6" name="Imagen 5" descr="C:\Users\CLAUDIO\Downloads\LOGO DISABMIN.jpg"/>
          <p:cNvPicPr/>
          <p:nvPr/>
        </p:nvPicPr>
        <p:blipFill>
          <a:blip r:embed="rId2" cstate="print"/>
          <a:srcRect/>
          <a:stretch>
            <a:fillRect/>
          </a:stretch>
        </p:blipFill>
        <p:spPr bwMode="auto">
          <a:xfrm>
            <a:off x="3927495" y="442282"/>
            <a:ext cx="2926080" cy="2771335"/>
          </a:xfrm>
          <a:prstGeom prst="rect">
            <a:avLst/>
          </a:prstGeom>
          <a:noFill/>
          <a:ln w="9525">
            <a:noFill/>
            <a:miter lim="800000"/>
            <a:headEnd/>
            <a:tailEnd/>
          </a:ln>
        </p:spPr>
      </p:pic>
    </p:spTree>
    <p:extLst>
      <p:ext uri="{BB962C8B-B14F-4D97-AF65-F5344CB8AC3E}">
        <p14:creationId xmlns:p14="http://schemas.microsoft.com/office/powerpoint/2010/main" xmlns="" val="154912922"/>
      </p:ext>
    </p:extLst>
  </p:cSld>
  <p:clrMapOvr>
    <a:masterClrMapping/>
  </p:clrMapOvr>
  <mc:AlternateContent xmlns:mc="http://schemas.openxmlformats.org/markup-compatibility/2006">
    <mc:Choice xmlns:p14="http://schemas.microsoft.com/office/powerpoint/2010/main" xmlns="" Requires="p14">
      <p:transition spd="slow" p14:dur="20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889218887"/>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25000" lnSpcReduction="20000"/>
          </a:bodyPr>
          <a:lstStyle/>
          <a:p>
            <a:pPr marL="457200" lvl="1" indent="0">
              <a:buNone/>
            </a:pPr>
            <a:endParaRPr lang="es-CL" dirty="0"/>
          </a:p>
          <a:p>
            <a:pPr marL="457200" lvl="1" indent="0" algn="ctr">
              <a:buNone/>
            </a:pPr>
            <a:r>
              <a:rPr lang="es-CL" sz="6400" b="1" u="sng" dirty="0" smtClean="0"/>
              <a:t>ANCLAJE Y SUJECIÓN:</a:t>
            </a:r>
          </a:p>
          <a:p>
            <a:pPr marL="457200" lvl="1" indent="0">
              <a:buNone/>
            </a:pPr>
            <a:endParaRPr lang="es-CL" sz="6400" dirty="0"/>
          </a:p>
          <a:p>
            <a:pPr marL="457200" lvl="1" indent="0">
              <a:buNone/>
            </a:pPr>
            <a:r>
              <a:rPr lang="es-CL" sz="6400" b="1" u="sng" dirty="0" smtClean="0"/>
              <a:t>Pernos Especiales                                               </a:t>
            </a:r>
          </a:p>
          <a:p>
            <a:pPr marL="457200" lvl="1" indent="0">
              <a:buNone/>
            </a:pPr>
            <a:r>
              <a:rPr lang="es-CL" sz="6400" dirty="0" smtClean="0"/>
              <a:t>Perno Molino</a:t>
            </a:r>
          </a:p>
          <a:p>
            <a:pPr marL="457200" lvl="1" indent="0">
              <a:buNone/>
            </a:pPr>
            <a:r>
              <a:rPr lang="es-CL" sz="6400" dirty="0" smtClean="0"/>
              <a:t>Perno Línea Férrea</a:t>
            </a:r>
          </a:p>
          <a:p>
            <a:pPr marL="457200" lvl="1" indent="0">
              <a:buNone/>
            </a:pPr>
            <a:endParaRPr lang="es-CL" sz="6400" dirty="0" smtClean="0"/>
          </a:p>
          <a:p>
            <a:pPr marL="457200" lvl="1" indent="0">
              <a:buNone/>
            </a:pPr>
            <a:r>
              <a:rPr lang="es-CL" sz="6400" b="1" u="sng" dirty="0" smtClean="0"/>
              <a:t>Perno coche                                                                        </a:t>
            </a:r>
          </a:p>
          <a:p>
            <a:pPr marL="457200" lvl="1" indent="0">
              <a:buNone/>
            </a:pPr>
            <a:r>
              <a:rPr lang="es-CL" sz="6400" dirty="0" smtClean="0"/>
              <a:t>Acero Carbono</a:t>
            </a:r>
            <a:endParaRPr lang="es-CL" sz="6400" dirty="0"/>
          </a:p>
          <a:p>
            <a:pPr marL="457200" lvl="1" indent="0">
              <a:buNone/>
            </a:pPr>
            <a:r>
              <a:rPr lang="es-CL" sz="6400" dirty="0" smtClean="0"/>
              <a:t>Acero Inoxidable</a:t>
            </a:r>
          </a:p>
          <a:p>
            <a:pPr marL="457200" lvl="1" indent="0">
              <a:buNone/>
            </a:pPr>
            <a:endParaRPr lang="es-CL" sz="6400" b="1" u="sng" dirty="0" smtClean="0"/>
          </a:p>
          <a:p>
            <a:pPr marL="457200" lvl="1" indent="0">
              <a:buNone/>
            </a:pPr>
            <a:r>
              <a:rPr lang="es-CL" sz="6400" b="1" u="sng" dirty="0" smtClean="0"/>
              <a:t>Anclaje</a:t>
            </a:r>
            <a:r>
              <a:rPr lang="es-CL" sz="6400" dirty="0" smtClean="0"/>
              <a:t> </a:t>
            </a:r>
          </a:p>
          <a:p>
            <a:pPr marL="457200" lvl="1" indent="0">
              <a:buNone/>
            </a:pPr>
            <a:r>
              <a:rPr lang="es-CL" sz="6400" dirty="0" smtClean="0"/>
              <a:t>Perno Anclaje</a:t>
            </a:r>
          </a:p>
          <a:p>
            <a:pPr marL="457200" lvl="1" indent="0">
              <a:buNone/>
            </a:pPr>
            <a:r>
              <a:rPr lang="es-CL" sz="6400" dirty="0" smtClean="0"/>
              <a:t>Taco Anclaje                                                                                                                                     </a:t>
            </a:r>
            <a:r>
              <a:rPr lang="es-CL" sz="6400" b="1" u="sng" dirty="0" smtClean="0"/>
              <a:t>                                                               </a:t>
            </a:r>
          </a:p>
          <a:p>
            <a:pPr marL="457200" lvl="1" indent="0">
              <a:buNone/>
            </a:pPr>
            <a:endParaRPr lang="es-CL" sz="6400" b="1" u="sng" dirty="0" smtClean="0"/>
          </a:p>
          <a:p>
            <a:pPr marL="457200" lvl="1" indent="0">
              <a:buNone/>
            </a:pPr>
            <a:endParaRPr lang="es-CL" sz="6400" b="1" u="sng" dirty="0" smtClean="0"/>
          </a:p>
          <a:p>
            <a:pPr marL="457200" lvl="1" indent="0">
              <a:buNone/>
            </a:pPr>
            <a:endParaRPr lang="es-CL" sz="6400" dirty="0" smtClean="0"/>
          </a:p>
          <a:p>
            <a:pPr marL="457200" lvl="1" indent="0">
              <a:buNone/>
            </a:pPr>
            <a:endParaRPr lang="es-CL" dirty="0" smtClean="0"/>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7" name="Imagen 6"/>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774997" y="5525037"/>
            <a:ext cx="2499005" cy="655821"/>
          </a:xfrm>
          <a:prstGeom prst="rect">
            <a:avLst/>
          </a:prstGeom>
        </p:spPr>
      </p:pic>
      <p:pic>
        <p:nvPicPr>
          <p:cNvPr id="8" name="Imagen 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975668" y="5396247"/>
            <a:ext cx="1537952" cy="1025301"/>
          </a:xfrm>
          <a:prstGeom prst="rect">
            <a:avLst/>
          </a:prstGeom>
        </p:spPr>
      </p:pic>
      <p:pic>
        <p:nvPicPr>
          <p:cNvPr id="1026" name="Picture 2" descr="C:\Users\Claudio\Desktop\imagenes de productos\perno coche acero inox.jpe"/>
          <p:cNvPicPr>
            <a:picLocks noChangeAspect="1" noChangeArrowheads="1"/>
          </p:cNvPicPr>
          <p:nvPr/>
        </p:nvPicPr>
        <p:blipFill>
          <a:blip r:embed="rId9"/>
          <a:srcRect/>
          <a:stretch>
            <a:fillRect/>
          </a:stretch>
        </p:blipFill>
        <p:spPr bwMode="auto">
          <a:xfrm>
            <a:off x="6670170" y="3729039"/>
            <a:ext cx="2097184" cy="1025842"/>
          </a:xfrm>
          <a:prstGeom prst="rect">
            <a:avLst/>
          </a:prstGeom>
          <a:noFill/>
        </p:spPr>
      </p:pic>
      <p:pic>
        <p:nvPicPr>
          <p:cNvPr id="11" name="10 Imagen" descr="Perno molino.jpg"/>
          <p:cNvPicPr>
            <a:picLocks noChangeAspect="1"/>
          </p:cNvPicPr>
          <p:nvPr/>
        </p:nvPicPr>
        <p:blipFill>
          <a:blip r:embed="rId10"/>
          <a:stretch>
            <a:fillRect/>
          </a:stretch>
        </p:blipFill>
        <p:spPr>
          <a:xfrm>
            <a:off x="4110038" y="2252934"/>
            <a:ext cx="1324111" cy="1324111"/>
          </a:xfrm>
          <a:prstGeom prst="rect">
            <a:avLst/>
          </a:prstGeom>
        </p:spPr>
      </p:pic>
      <p:pic>
        <p:nvPicPr>
          <p:cNvPr id="12" name="11 Imagen" descr="Perno Linea Ferrea.jpg"/>
          <p:cNvPicPr>
            <a:picLocks noChangeAspect="1"/>
          </p:cNvPicPr>
          <p:nvPr/>
        </p:nvPicPr>
        <p:blipFill>
          <a:blip r:embed="rId11"/>
          <a:stretch>
            <a:fillRect/>
          </a:stretch>
        </p:blipFill>
        <p:spPr>
          <a:xfrm>
            <a:off x="6258198" y="2558507"/>
            <a:ext cx="2258785" cy="728835"/>
          </a:xfrm>
          <a:prstGeom prst="rect">
            <a:avLst/>
          </a:prstGeom>
        </p:spPr>
      </p:pic>
    </p:spTree>
    <p:extLst>
      <p:ext uri="{BB962C8B-B14F-4D97-AF65-F5344CB8AC3E}">
        <p14:creationId xmlns:p14="http://schemas.microsoft.com/office/powerpoint/2010/main" xmlns="" val="3296174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889218887"/>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25000" lnSpcReduction="20000"/>
          </a:bodyPr>
          <a:lstStyle/>
          <a:p>
            <a:pPr marL="457200" lvl="1" indent="0">
              <a:buNone/>
            </a:pPr>
            <a:endParaRPr lang="es-CL" dirty="0"/>
          </a:p>
          <a:p>
            <a:pPr marL="457200" lvl="1" indent="0" algn="ctr">
              <a:buNone/>
            </a:pPr>
            <a:r>
              <a:rPr lang="es-CL" sz="6400" b="1" u="sng" dirty="0" smtClean="0"/>
              <a:t>ANCLAJE Y SUJECIÓN:</a:t>
            </a:r>
          </a:p>
          <a:p>
            <a:pPr marL="457200" lvl="1" indent="0" algn="ctr">
              <a:buNone/>
            </a:pPr>
            <a:endParaRPr lang="es-CL" sz="6400" dirty="0"/>
          </a:p>
          <a:p>
            <a:pPr marL="457200" lvl="1" indent="0">
              <a:buNone/>
            </a:pPr>
            <a:r>
              <a:rPr lang="es-CL" sz="6400" b="1" u="sng" dirty="0" smtClean="0"/>
              <a:t>Sujeción</a:t>
            </a:r>
          </a:p>
          <a:p>
            <a:pPr marL="457200" lvl="1" indent="0">
              <a:buNone/>
            </a:pPr>
            <a:r>
              <a:rPr lang="es-CL" sz="6400" dirty="0" smtClean="0"/>
              <a:t>Perno J</a:t>
            </a:r>
          </a:p>
          <a:p>
            <a:pPr marL="457200" lvl="1" indent="0">
              <a:buNone/>
            </a:pPr>
            <a:r>
              <a:rPr lang="es-CL" sz="6400" dirty="0" smtClean="0"/>
              <a:t>Perno U</a:t>
            </a:r>
          </a:p>
          <a:p>
            <a:pPr marL="457200" lvl="1" indent="0">
              <a:buNone/>
            </a:pPr>
            <a:r>
              <a:rPr lang="es-CL" sz="6400" dirty="0" smtClean="0"/>
              <a:t>Abrazadera angular tipo C </a:t>
            </a:r>
            <a:r>
              <a:rPr lang="es-CL" sz="6400" b="1" u="sng" dirty="0" smtClean="0"/>
              <a:t>                                                                                                                  </a:t>
            </a:r>
          </a:p>
          <a:p>
            <a:pPr marL="457200" lvl="1" indent="0">
              <a:buNone/>
            </a:pPr>
            <a:r>
              <a:rPr lang="es-CL" sz="6400" b="1" u="sng" dirty="0" smtClean="0"/>
              <a:t>Hilos x metros                                                                                                                                        </a:t>
            </a:r>
          </a:p>
          <a:p>
            <a:pPr marL="457200" lvl="1" indent="0">
              <a:buNone/>
            </a:pPr>
            <a:r>
              <a:rPr lang="es-CL" sz="6400" dirty="0" smtClean="0"/>
              <a:t>Acero Carbono</a:t>
            </a:r>
            <a:endParaRPr lang="es-CL" sz="6400" dirty="0"/>
          </a:p>
          <a:p>
            <a:pPr marL="457200" lvl="1" indent="0">
              <a:buNone/>
            </a:pPr>
            <a:r>
              <a:rPr lang="es-CL" sz="6400" dirty="0" smtClean="0"/>
              <a:t>Acero Inoxidable</a:t>
            </a:r>
          </a:p>
          <a:p>
            <a:pPr marL="457200" lvl="1" indent="0">
              <a:buNone/>
            </a:pPr>
            <a:r>
              <a:rPr lang="es-CL" sz="6400" dirty="0" smtClean="0"/>
              <a:t>Pulgada y milimétrico</a:t>
            </a:r>
          </a:p>
          <a:p>
            <a:pPr marL="457200" lvl="1" indent="0">
              <a:buNone/>
            </a:pPr>
            <a:endParaRPr lang="es-CL" sz="6400" b="1" u="sng" dirty="0" smtClean="0"/>
          </a:p>
          <a:p>
            <a:pPr marL="457200" lvl="1" indent="0">
              <a:buNone/>
            </a:pPr>
            <a:r>
              <a:rPr lang="es-CL" sz="6400" b="1" u="sng" dirty="0" smtClean="0"/>
              <a:t>Tornillos </a:t>
            </a:r>
            <a:r>
              <a:rPr lang="es-CL" sz="6400" dirty="0" smtClean="0"/>
              <a:t>                                                                                                                                                                                                                    </a:t>
            </a:r>
            <a:r>
              <a:rPr lang="es-CL" sz="6400" b="1" u="sng" dirty="0" smtClean="0"/>
              <a:t>                                                               </a:t>
            </a:r>
          </a:p>
          <a:p>
            <a:pPr marL="457200" lvl="1" indent="0">
              <a:buNone/>
            </a:pPr>
            <a:r>
              <a:rPr lang="es-CL" sz="6400" dirty="0" smtClean="0"/>
              <a:t>Auto perforantes</a:t>
            </a:r>
          </a:p>
          <a:p>
            <a:pPr marL="457200" lvl="1" indent="0">
              <a:buNone/>
            </a:pPr>
            <a:r>
              <a:rPr lang="es-CL" sz="6400" dirty="0" smtClean="0"/>
              <a:t>Vulcanitas</a:t>
            </a:r>
          </a:p>
          <a:p>
            <a:pPr marL="457200" lvl="1" indent="0">
              <a:buNone/>
            </a:pPr>
            <a:r>
              <a:rPr lang="es-CL" sz="6400" dirty="0" smtClean="0"/>
              <a:t>Prisioneros</a:t>
            </a:r>
          </a:p>
          <a:p>
            <a:pPr marL="457200" lvl="1" indent="0">
              <a:buNone/>
            </a:pPr>
            <a:endParaRPr lang="es-CL" dirty="0" smtClean="0"/>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8" name="Imagen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885413" y="2155923"/>
            <a:ext cx="1206643" cy="1215054"/>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856700" y="3837903"/>
            <a:ext cx="2417302" cy="1156673"/>
          </a:xfrm>
          <a:prstGeom prst="rect">
            <a:avLst/>
          </a:prstGeom>
        </p:spPr>
      </p:pic>
      <p:pic>
        <p:nvPicPr>
          <p:cNvPr id="10" name="Imagen 9"/>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729689" y="5461502"/>
            <a:ext cx="2180421" cy="1081953"/>
          </a:xfrm>
          <a:prstGeom prst="rect">
            <a:avLst/>
          </a:prstGeom>
        </p:spPr>
      </p:pic>
      <p:pic>
        <p:nvPicPr>
          <p:cNvPr id="2" name="Imagen 1"/>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6402137" y="2075431"/>
            <a:ext cx="1301330" cy="1295546"/>
          </a:xfrm>
          <a:prstGeom prst="rect">
            <a:avLst/>
          </a:prstGeom>
        </p:spPr>
      </p:pic>
      <p:pic>
        <p:nvPicPr>
          <p:cNvPr id="11" name="10 Imagen" descr="Abrazadera angular tipo C.JPG"/>
          <p:cNvPicPr>
            <a:picLocks noChangeAspect="1"/>
          </p:cNvPicPr>
          <p:nvPr/>
        </p:nvPicPr>
        <p:blipFill>
          <a:blip r:embed="rId11"/>
          <a:stretch>
            <a:fillRect/>
          </a:stretch>
        </p:blipFill>
        <p:spPr>
          <a:xfrm>
            <a:off x="5045166" y="2286726"/>
            <a:ext cx="1211943" cy="1211943"/>
          </a:xfrm>
          <a:prstGeom prst="rect">
            <a:avLst/>
          </a:prstGeom>
        </p:spPr>
      </p:pic>
    </p:spTree>
    <p:extLst>
      <p:ext uri="{BB962C8B-B14F-4D97-AF65-F5344CB8AC3E}">
        <p14:creationId xmlns:p14="http://schemas.microsoft.com/office/powerpoint/2010/main" xmlns="" val="2089405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889218887"/>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92500" lnSpcReduction="20000"/>
          </a:bodyPr>
          <a:lstStyle/>
          <a:p>
            <a:pPr marL="457200" lvl="1" indent="0">
              <a:buNone/>
            </a:pPr>
            <a:endParaRPr lang="es-CL" dirty="0"/>
          </a:p>
          <a:p>
            <a:pPr marL="457200" lvl="1" indent="0" algn="ctr">
              <a:buNone/>
            </a:pPr>
            <a:r>
              <a:rPr lang="es-CL" sz="1900" b="1" u="sng" dirty="0" smtClean="0"/>
              <a:t>HIDRAULICA Y PIPINGS</a:t>
            </a:r>
          </a:p>
          <a:p>
            <a:pPr marL="457200" lvl="1" indent="0">
              <a:buNone/>
            </a:pPr>
            <a:endParaRPr lang="es-CL" sz="1900" dirty="0"/>
          </a:p>
          <a:p>
            <a:pPr marL="457200" lvl="1" indent="0">
              <a:buNone/>
            </a:pPr>
            <a:r>
              <a:rPr lang="es-CL" sz="6400" dirty="0" smtClean="0"/>
              <a:t>                                                                                                                                                                                                                                                                                                                                                                                                                                                                </a:t>
            </a:r>
            <a:r>
              <a:rPr lang="es-CL" sz="6400" b="1" u="sng" dirty="0" smtClean="0"/>
              <a:t>                                                               </a:t>
            </a:r>
          </a:p>
          <a:p>
            <a:pPr marL="457200" lvl="1" indent="0">
              <a:buNone/>
            </a:pPr>
            <a:endParaRPr lang="es-CL" sz="6400" b="1" u="sng" dirty="0" smtClean="0"/>
          </a:p>
          <a:p>
            <a:pPr marL="457200" lvl="1" indent="0">
              <a:buNone/>
            </a:pPr>
            <a:endParaRPr lang="es-CL" sz="6400" b="1" u="sng" dirty="0" smtClean="0"/>
          </a:p>
          <a:p>
            <a:pPr marL="457200" lvl="1" indent="0">
              <a:buNone/>
            </a:pPr>
            <a:endParaRPr lang="es-CL" sz="6400" dirty="0" smtClean="0"/>
          </a:p>
          <a:p>
            <a:pPr marL="457200" lvl="1" indent="0">
              <a:buNone/>
            </a:pPr>
            <a:endParaRPr lang="es-CL" dirty="0" smtClean="0"/>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5" name="Imagen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627290" y="2485623"/>
            <a:ext cx="4752304" cy="4203811"/>
          </a:xfrm>
          <a:prstGeom prst="rect">
            <a:avLst/>
          </a:prstGeom>
        </p:spPr>
      </p:pic>
    </p:spTree>
    <p:extLst>
      <p:ext uri="{BB962C8B-B14F-4D97-AF65-F5344CB8AC3E}">
        <p14:creationId xmlns:p14="http://schemas.microsoft.com/office/powerpoint/2010/main" xmlns="" val="22647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25000" lnSpcReduction="20000"/>
          </a:bodyPr>
          <a:lstStyle/>
          <a:p>
            <a:pPr marL="457200" lvl="1" indent="0">
              <a:buNone/>
            </a:pPr>
            <a:endParaRPr lang="es-CL" dirty="0"/>
          </a:p>
          <a:p>
            <a:pPr marL="457200" lvl="1" indent="0" algn="ctr">
              <a:buNone/>
            </a:pPr>
            <a:r>
              <a:rPr lang="es-CL" sz="6400" b="1" u="sng" dirty="0" smtClean="0"/>
              <a:t>Hidráulica y </a:t>
            </a:r>
            <a:r>
              <a:rPr lang="es-CL" sz="6400" b="1" u="sng" dirty="0" err="1" smtClean="0"/>
              <a:t>Pipping</a:t>
            </a:r>
            <a:endParaRPr lang="es-CL" sz="6400" dirty="0"/>
          </a:p>
          <a:p>
            <a:pPr marL="457200" lvl="1" indent="0">
              <a:buNone/>
            </a:pPr>
            <a:r>
              <a:rPr lang="es-CL" sz="6400" b="1" u="sng" dirty="0" smtClean="0"/>
              <a:t>Flanges clase 150 – 300 </a:t>
            </a:r>
            <a:r>
              <a:rPr lang="es-CL" sz="6400" b="1" u="sng" dirty="0" err="1" smtClean="0"/>
              <a:t>Lbs</a:t>
            </a:r>
            <a:r>
              <a:rPr lang="es-CL" sz="6400" dirty="0" smtClean="0"/>
              <a:t>.                                                                                                                                                      </a:t>
            </a:r>
          </a:p>
          <a:p>
            <a:pPr marL="457200" lvl="1" indent="0">
              <a:buNone/>
            </a:pPr>
            <a:r>
              <a:rPr lang="es-CL" sz="5600" dirty="0" smtClean="0"/>
              <a:t>Flanges acero carbono</a:t>
            </a:r>
            <a:endParaRPr lang="es-CL" sz="5600" dirty="0"/>
          </a:p>
          <a:p>
            <a:pPr marL="457200" lvl="1" indent="0">
              <a:buNone/>
            </a:pPr>
            <a:r>
              <a:rPr lang="es-CL" sz="5600" dirty="0" smtClean="0"/>
              <a:t>Flanges acero inoxidable</a:t>
            </a:r>
          </a:p>
          <a:p>
            <a:pPr marL="457200" lvl="1" indent="0">
              <a:buNone/>
            </a:pPr>
            <a:r>
              <a:rPr lang="es-CL" sz="5600" dirty="0" smtClean="0"/>
              <a:t>Flanges ciegos</a:t>
            </a:r>
          </a:p>
          <a:p>
            <a:pPr marL="457200" lvl="1" indent="0">
              <a:buNone/>
            </a:pPr>
            <a:r>
              <a:rPr lang="es-CL" sz="6400" b="1" u="sng" dirty="0" smtClean="0"/>
              <a:t>Fittings</a:t>
            </a:r>
            <a:r>
              <a:rPr lang="es-CL" sz="6400" dirty="0" smtClean="0"/>
              <a:t>                                                                                                                                                                                                        </a:t>
            </a:r>
          </a:p>
          <a:p>
            <a:pPr marL="457200" lvl="1" indent="0">
              <a:buNone/>
            </a:pPr>
            <a:r>
              <a:rPr lang="es-CL" sz="5600" dirty="0" smtClean="0"/>
              <a:t>Fittings acero galvanizado  </a:t>
            </a:r>
          </a:p>
          <a:p>
            <a:pPr marL="457200" lvl="1" indent="0">
              <a:buNone/>
            </a:pPr>
            <a:r>
              <a:rPr lang="es-CL" sz="5600" dirty="0" smtClean="0"/>
              <a:t>Fittings acero inoxidable</a:t>
            </a:r>
          </a:p>
          <a:p>
            <a:pPr marL="457200" lvl="1" indent="0">
              <a:buNone/>
            </a:pPr>
            <a:r>
              <a:rPr lang="es-CL" sz="5600" dirty="0" smtClean="0"/>
              <a:t>Fittings acero carbono </a:t>
            </a:r>
          </a:p>
          <a:p>
            <a:pPr marL="457200" lvl="1" indent="0">
              <a:buNone/>
            </a:pPr>
            <a:r>
              <a:rPr lang="es-CL" sz="5600" dirty="0" smtClean="0"/>
              <a:t>Fittings PVC  - HDPE                                                                   </a:t>
            </a:r>
            <a:endParaRPr lang="es-CL" sz="5600" dirty="0"/>
          </a:p>
          <a:p>
            <a:pPr marL="457200" lvl="1" indent="0">
              <a:buNone/>
            </a:pPr>
            <a:r>
              <a:rPr lang="es-CL" sz="5600" dirty="0" smtClean="0"/>
              <a:t> </a:t>
            </a:r>
          </a:p>
          <a:p>
            <a:pPr marL="457200" lvl="1" indent="0">
              <a:buNone/>
            </a:pPr>
            <a:r>
              <a:rPr lang="es-CL" sz="6400" b="1" u="sng" dirty="0" smtClean="0"/>
              <a:t>Cañerías                                                                                                                                                                                                                                                                                                                                   </a:t>
            </a:r>
          </a:p>
          <a:p>
            <a:pPr marL="457200" lvl="1" indent="0">
              <a:buNone/>
            </a:pPr>
            <a:r>
              <a:rPr lang="es-CL" sz="5600" dirty="0" smtClean="0"/>
              <a:t>Cañería acero carbono</a:t>
            </a:r>
          </a:p>
          <a:p>
            <a:pPr marL="457200" lvl="1" indent="0">
              <a:buNone/>
            </a:pPr>
            <a:r>
              <a:rPr lang="es-CL" sz="5600" dirty="0" smtClean="0"/>
              <a:t>Cañería acero galvanizada</a:t>
            </a:r>
          </a:p>
          <a:p>
            <a:pPr marL="457200" lvl="1" indent="0">
              <a:buNone/>
            </a:pPr>
            <a:r>
              <a:rPr lang="es-CL" sz="5600" dirty="0" smtClean="0"/>
              <a:t>Cañería Acero Inoxidable</a:t>
            </a:r>
          </a:p>
          <a:p>
            <a:pPr marL="457200" lvl="1" indent="0">
              <a:buNone/>
            </a:pPr>
            <a:endParaRPr lang="es-CL" sz="5600" b="1" u="sng" dirty="0" smtClean="0"/>
          </a:p>
          <a:p>
            <a:pPr marL="457200" lvl="1" indent="0">
              <a:buNone/>
            </a:pPr>
            <a:endParaRPr lang="es-CL" sz="5600" dirty="0" smtClean="0"/>
          </a:p>
          <a:p>
            <a:pPr marL="457200" lvl="1" indent="0">
              <a:buNone/>
            </a:pPr>
            <a:endParaRPr lang="es-CL" sz="5600" dirty="0" smtClean="0"/>
          </a:p>
          <a:p>
            <a:pPr marL="457200" lvl="1" indent="0">
              <a:buNone/>
            </a:pPr>
            <a:r>
              <a:rPr lang="es-CL" sz="5600" dirty="0" smtClean="0"/>
              <a:t> </a:t>
            </a:r>
            <a:endParaRPr lang="es-CL" sz="5600"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5" name="Imagen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801914" y="3503221"/>
            <a:ext cx="1814670" cy="1316481"/>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331906" y="5265441"/>
            <a:ext cx="1930438" cy="1256868"/>
          </a:xfrm>
          <a:prstGeom prst="rect">
            <a:avLst/>
          </a:prstGeom>
        </p:spPr>
      </p:pic>
      <p:pic>
        <p:nvPicPr>
          <p:cNvPr id="8" name="Imagen 7"/>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350862" y="1839819"/>
            <a:ext cx="2923140" cy="1278874"/>
          </a:xfrm>
          <a:prstGeom prst="rect">
            <a:avLst/>
          </a:prstGeom>
        </p:spPr>
      </p:pic>
    </p:spTree>
    <p:extLst>
      <p:ext uri="{BB962C8B-B14F-4D97-AF65-F5344CB8AC3E}">
        <p14:creationId xmlns:p14="http://schemas.microsoft.com/office/powerpoint/2010/main" xmlns="" val="790436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25000" lnSpcReduction="20000"/>
          </a:bodyPr>
          <a:lstStyle/>
          <a:p>
            <a:pPr marL="457200" lvl="1" indent="0">
              <a:buNone/>
            </a:pPr>
            <a:endParaRPr lang="es-CL" dirty="0"/>
          </a:p>
          <a:p>
            <a:pPr marL="457200" lvl="1" indent="0" algn="ctr">
              <a:buNone/>
            </a:pPr>
            <a:r>
              <a:rPr lang="es-CL" sz="6400" b="1" u="sng" dirty="0" smtClean="0"/>
              <a:t>Hidráulica y </a:t>
            </a:r>
            <a:r>
              <a:rPr lang="es-CL" sz="6400" b="1" u="sng" dirty="0" err="1" smtClean="0"/>
              <a:t>Piping</a:t>
            </a:r>
            <a:r>
              <a:rPr lang="es-CL" sz="6400" b="1" u="sng" dirty="0" smtClean="0"/>
              <a:t>:</a:t>
            </a:r>
            <a:endParaRPr lang="es-CL" sz="6400" dirty="0"/>
          </a:p>
          <a:p>
            <a:pPr marL="457200" lvl="1" indent="0">
              <a:buNone/>
            </a:pPr>
            <a:r>
              <a:rPr lang="es-CL" sz="6400" b="1" u="sng" dirty="0" smtClean="0"/>
              <a:t>Empaquetaduras </a:t>
            </a:r>
            <a:r>
              <a:rPr lang="es-CL" sz="6400" dirty="0" smtClean="0"/>
              <a:t>                                                                                                                                                                         </a:t>
            </a:r>
            <a:endParaRPr lang="es-CL" sz="4800" dirty="0" smtClean="0"/>
          </a:p>
          <a:p>
            <a:pPr marL="457200" lvl="1" indent="0">
              <a:buNone/>
            </a:pPr>
            <a:r>
              <a:rPr lang="es-CL" sz="6400" dirty="0" smtClean="0"/>
              <a:t>Espirometálica</a:t>
            </a:r>
          </a:p>
          <a:p>
            <a:pPr marL="457200" lvl="1" indent="0">
              <a:buNone/>
            </a:pPr>
            <a:r>
              <a:rPr lang="es-CL" sz="6400" dirty="0" smtClean="0"/>
              <a:t>Nitrilo</a:t>
            </a:r>
          </a:p>
          <a:p>
            <a:pPr marL="457200" lvl="1" indent="0">
              <a:buNone/>
            </a:pPr>
            <a:r>
              <a:rPr lang="es-CL" sz="6400" dirty="0" smtClean="0"/>
              <a:t>Teflón</a:t>
            </a:r>
          </a:p>
          <a:p>
            <a:pPr marL="457200" lvl="1" indent="0">
              <a:buNone/>
            </a:pPr>
            <a:r>
              <a:rPr lang="es-CL" sz="6400" dirty="0" smtClean="0"/>
              <a:t>Vellumoide</a:t>
            </a:r>
          </a:p>
          <a:p>
            <a:pPr marL="457200" lvl="1" indent="0">
              <a:buNone/>
            </a:pPr>
            <a:r>
              <a:rPr lang="es-CL" sz="6400" b="1" u="sng" dirty="0" smtClean="0"/>
              <a:t>Válvulas Bola</a:t>
            </a:r>
            <a:r>
              <a:rPr lang="es-CL" sz="6400" dirty="0" smtClean="0"/>
              <a:t>                                                                                                                                                                                                                                                       </a:t>
            </a:r>
            <a:r>
              <a:rPr lang="es-CL" sz="4800" dirty="0" smtClean="0"/>
              <a:t>                                                                 </a:t>
            </a:r>
          </a:p>
          <a:p>
            <a:pPr marL="457200" lvl="1" indent="0">
              <a:buNone/>
            </a:pPr>
            <a:r>
              <a:rPr lang="es-CL" sz="6400" dirty="0" smtClean="0"/>
              <a:t>Clase 150-300</a:t>
            </a:r>
          </a:p>
          <a:p>
            <a:pPr marL="457200" lvl="1" indent="0">
              <a:buNone/>
            </a:pPr>
            <a:r>
              <a:rPr lang="es-CL" sz="6400" dirty="0" smtClean="0"/>
              <a:t>Clase 800</a:t>
            </a:r>
          </a:p>
          <a:p>
            <a:pPr marL="457200" lvl="1" indent="0">
              <a:buNone/>
            </a:pPr>
            <a:r>
              <a:rPr lang="es-CL" sz="6400" dirty="0" smtClean="0"/>
              <a:t>Pvc</a:t>
            </a:r>
          </a:p>
          <a:p>
            <a:pPr marL="457200" lvl="1" indent="0">
              <a:buNone/>
            </a:pPr>
            <a:r>
              <a:rPr lang="es-CL" sz="6400" dirty="0" smtClean="0"/>
              <a:t>Todas las medidas</a:t>
            </a:r>
          </a:p>
          <a:p>
            <a:pPr marL="457200" lvl="1" indent="0">
              <a:buNone/>
            </a:pPr>
            <a:r>
              <a:rPr lang="es-CL" sz="6400" b="1" u="sng" dirty="0" smtClean="0"/>
              <a:t>Válvula Mariposa</a:t>
            </a:r>
            <a:endParaRPr lang="es-CL" dirty="0" smtClean="0"/>
          </a:p>
          <a:p>
            <a:pPr marL="457200" lvl="1" indent="0">
              <a:buNone/>
            </a:pPr>
            <a:r>
              <a:rPr lang="es-CL" sz="6400" dirty="0" smtClean="0"/>
              <a:t>Clase 150 tipo </a:t>
            </a:r>
            <a:r>
              <a:rPr lang="es-CL" sz="6400" dirty="0" err="1" smtClean="0"/>
              <a:t>Lug</a:t>
            </a:r>
            <a:endParaRPr lang="es-CL" sz="6400" dirty="0" smtClean="0"/>
          </a:p>
          <a:p>
            <a:pPr marL="457200" lvl="1" indent="0">
              <a:buNone/>
            </a:pPr>
            <a:r>
              <a:rPr lang="es-CL" sz="6400" dirty="0" smtClean="0"/>
              <a:t>Clase 150 tipo </a:t>
            </a:r>
            <a:r>
              <a:rPr lang="es-CL" sz="6400" dirty="0" err="1" smtClean="0"/>
              <a:t>Wafer</a:t>
            </a:r>
            <a:r>
              <a:rPr lang="es-CL" sz="6400" dirty="0" smtClean="0"/>
              <a:t>  </a:t>
            </a:r>
          </a:p>
          <a:p>
            <a:pPr marL="457200" lvl="1" indent="0">
              <a:buNone/>
            </a:pPr>
            <a:r>
              <a:rPr lang="es-CL" sz="6400" dirty="0" smtClean="0"/>
              <a:t>Todas las medidas</a:t>
            </a:r>
          </a:p>
          <a:p>
            <a:pPr marL="457200" lvl="1" indent="0">
              <a:buNone/>
            </a:pPr>
            <a:r>
              <a:rPr lang="es-CL" sz="6400" dirty="0" smtClean="0"/>
              <a:t>                                                                                                                                                                                                                                                                                                                            </a:t>
            </a:r>
            <a:r>
              <a:rPr lang="es-CL" sz="6400" b="1" u="sng" dirty="0" smtClean="0"/>
              <a:t>                                                               </a:t>
            </a:r>
          </a:p>
          <a:p>
            <a:pPr marL="457200" lvl="1" indent="0">
              <a:buNone/>
            </a:pPr>
            <a:endParaRPr lang="es-CL" sz="6400" dirty="0" smtClean="0"/>
          </a:p>
          <a:p>
            <a:pPr marL="457200" lvl="1" indent="0">
              <a:buNone/>
            </a:pPr>
            <a:endParaRPr lang="es-CL" sz="6400" b="1" u="sng" dirty="0" smtClean="0"/>
          </a:p>
          <a:p>
            <a:pPr marL="457200" lvl="1" indent="0">
              <a:buNone/>
            </a:pPr>
            <a:endParaRPr lang="es-CL" sz="6400" dirty="0" smtClean="0"/>
          </a:p>
          <a:p>
            <a:pPr marL="457200" lvl="1" indent="0">
              <a:buNone/>
            </a:pPr>
            <a:endParaRPr lang="es-CL" dirty="0" smtClean="0"/>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8" name="Imagen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304005" y="2073362"/>
            <a:ext cx="1863744" cy="1276402"/>
          </a:xfrm>
          <a:prstGeom prst="rect">
            <a:avLst/>
          </a:prstGeom>
        </p:spPr>
      </p:pic>
      <p:pic>
        <p:nvPicPr>
          <p:cNvPr id="2" name="Imagen 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542467" y="5081844"/>
            <a:ext cx="2625282" cy="1576940"/>
          </a:xfrm>
          <a:prstGeom prst="rect">
            <a:avLst/>
          </a:prstGeom>
        </p:spPr>
      </p:pic>
      <p:pic>
        <p:nvPicPr>
          <p:cNvPr id="5" name="Imagen 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304005" y="3538677"/>
            <a:ext cx="2291591" cy="1136650"/>
          </a:xfrm>
          <a:prstGeom prst="rect">
            <a:avLst/>
          </a:prstGeom>
        </p:spPr>
      </p:pic>
    </p:spTree>
    <p:extLst>
      <p:ext uri="{BB962C8B-B14F-4D97-AF65-F5344CB8AC3E}">
        <p14:creationId xmlns:p14="http://schemas.microsoft.com/office/powerpoint/2010/main" xmlns="" val="1721155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25000" lnSpcReduction="20000"/>
          </a:bodyPr>
          <a:lstStyle/>
          <a:p>
            <a:pPr marL="457200" lvl="1" indent="0">
              <a:buNone/>
            </a:pPr>
            <a:endParaRPr lang="es-CL" dirty="0"/>
          </a:p>
          <a:p>
            <a:pPr marL="457200" lvl="1" indent="0" algn="ctr">
              <a:buNone/>
            </a:pPr>
            <a:r>
              <a:rPr lang="es-CL" sz="6400" b="1" u="sng" dirty="0" smtClean="0"/>
              <a:t>Hidráulica y </a:t>
            </a:r>
            <a:r>
              <a:rPr lang="es-CL" sz="6400" b="1" u="sng" dirty="0" err="1" smtClean="0"/>
              <a:t>Piping</a:t>
            </a:r>
            <a:r>
              <a:rPr lang="es-CL" sz="6400" b="1" u="sng" dirty="0" smtClean="0"/>
              <a:t>:</a:t>
            </a:r>
          </a:p>
          <a:p>
            <a:pPr marL="457200" lvl="1" indent="0">
              <a:buNone/>
            </a:pPr>
            <a:endParaRPr lang="es-CL" sz="6400" dirty="0"/>
          </a:p>
          <a:p>
            <a:pPr marL="457200" lvl="1" indent="0">
              <a:buNone/>
            </a:pPr>
            <a:r>
              <a:rPr lang="es-CL" sz="6400" b="1" u="sng" dirty="0" smtClean="0"/>
              <a:t>Válvula guillotina o válvula cuchilla</a:t>
            </a:r>
            <a:r>
              <a:rPr lang="es-CL" sz="6400" dirty="0" smtClean="0"/>
              <a:t>                                                                                                                                                                          </a:t>
            </a:r>
            <a:endParaRPr lang="es-CL" sz="4800" dirty="0" smtClean="0"/>
          </a:p>
          <a:p>
            <a:pPr marL="457200" lvl="1" indent="0">
              <a:buNone/>
            </a:pPr>
            <a:r>
              <a:rPr lang="es-CL" sz="6400" dirty="0" smtClean="0"/>
              <a:t>Clase 150 Unidireccional</a:t>
            </a:r>
          </a:p>
          <a:p>
            <a:pPr marL="457200" lvl="1" indent="0">
              <a:buNone/>
            </a:pPr>
            <a:r>
              <a:rPr lang="es-CL" sz="6400" dirty="0" smtClean="0"/>
              <a:t>Todas las medidas</a:t>
            </a:r>
          </a:p>
          <a:p>
            <a:pPr marL="457200" lvl="1" indent="0">
              <a:buNone/>
            </a:pPr>
            <a:endParaRPr lang="es-CL" sz="6400" dirty="0" smtClean="0"/>
          </a:p>
          <a:p>
            <a:pPr marL="457200" lvl="1" indent="0">
              <a:buNone/>
            </a:pPr>
            <a:r>
              <a:rPr lang="es-CL" sz="6400" b="1" u="sng" dirty="0" smtClean="0"/>
              <a:t>Válvula retención</a:t>
            </a:r>
            <a:r>
              <a:rPr lang="es-CL" sz="6400" dirty="0" smtClean="0"/>
              <a:t>                                                                                                                                                                                                                                                     </a:t>
            </a:r>
            <a:r>
              <a:rPr lang="es-CL" sz="4800" dirty="0" smtClean="0"/>
              <a:t>                                                                 </a:t>
            </a:r>
          </a:p>
          <a:p>
            <a:pPr marL="457200" lvl="1" indent="0">
              <a:buNone/>
            </a:pPr>
            <a:r>
              <a:rPr lang="es-CL" sz="6400" dirty="0" smtClean="0"/>
              <a:t>Clase 125 tipo </a:t>
            </a:r>
            <a:r>
              <a:rPr lang="es-CL" sz="6400" dirty="0" err="1" smtClean="0"/>
              <a:t>wafer</a:t>
            </a:r>
            <a:r>
              <a:rPr lang="es-CL" sz="6400" dirty="0" smtClean="0"/>
              <a:t> </a:t>
            </a:r>
            <a:r>
              <a:rPr lang="es-CL" sz="6400" dirty="0" err="1" smtClean="0"/>
              <a:t>duo</a:t>
            </a:r>
            <a:r>
              <a:rPr lang="es-CL" sz="6400" dirty="0" smtClean="0"/>
              <a:t> </a:t>
            </a:r>
            <a:r>
              <a:rPr lang="es-CL" sz="6400" dirty="0" err="1" smtClean="0"/>
              <a:t>check</a:t>
            </a:r>
            <a:endParaRPr lang="es-CL" sz="6400" dirty="0" smtClean="0"/>
          </a:p>
          <a:p>
            <a:pPr marL="457200" lvl="1" indent="0">
              <a:buNone/>
            </a:pPr>
            <a:r>
              <a:rPr lang="es-CL" sz="6400" dirty="0" smtClean="0"/>
              <a:t>Clase 150 tipo </a:t>
            </a:r>
            <a:r>
              <a:rPr lang="es-CL" sz="6400" dirty="0" err="1" smtClean="0"/>
              <a:t>wafer</a:t>
            </a:r>
            <a:r>
              <a:rPr lang="es-CL" sz="6400" dirty="0" smtClean="0"/>
              <a:t> </a:t>
            </a:r>
            <a:r>
              <a:rPr lang="es-CL" sz="6400" dirty="0" err="1" smtClean="0"/>
              <a:t>duo</a:t>
            </a:r>
            <a:r>
              <a:rPr lang="es-CL" sz="6400" dirty="0" smtClean="0"/>
              <a:t> </a:t>
            </a:r>
            <a:r>
              <a:rPr lang="es-CL" sz="6400" dirty="0" err="1" smtClean="0"/>
              <a:t>check</a:t>
            </a:r>
            <a:endParaRPr lang="es-CL" sz="6400" dirty="0" smtClean="0"/>
          </a:p>
          <a:p>
            <a:pPr marL="457200" lvl="1" indent="0">
              <a:buNone/>
            </a:pPr>
            <a:r>
              <a:rPr lang="es-CL" sz="6400" dirty="0" smtClean="0"/>
              <a:t>Todas las medidas</a:t>
            </a:r>
          </a:p>
          <a:p>
            <a:pPr marL="457200" lvl="1" indent="0">
              <a:buNone/>
            </a:pPr>
            <a:endParaRPr lang="es-CL" sz="6400" dirty="0" smtClean="0"/>
          </a:p>
          <a:p>
            <a:pPr marL="457200" lvl="1" indent="0">
              <a:buNone/>
            </a:pPr>
            <a:r>
              <a:rPr lang="es-CL" sz="6400" b="1" u="sng" dirty="0" smtClean="0"/>
              <a:t>Válvula control</a:t>
            </a:r>
            <a:r>
              <a:rPr lang="es-CL" sz="6400" dirty="0" smtClean="0"/>
              <a:t> </a:t>
            </a:r>
          </a:p>
          <a:p>
            <a:pPr marL="457200" lvl="1" indent="0">
              <a:buNone/>
            </a:pPr>
            <a:r>
              <a:rPr lang="es-CL" sz="6400" dirty="0" smtClean="0"/>
              <a:t>Acero Carbono</a:t>
            </a:r>
          </a:p>
          <a:p>
            <a:pPr marL="457200" lvl="1" indent="0">
              <a:buNone/>
            </a:pPr>
            <a:r>
              <a:rPr lang="es-CL" sz="6400" dirty="0" smtClean="0"/>
              <a:t>Bronce                                                                                                                                                                                                                                                                                                                          </a:t>
            </a:r>
            <a:r>
              <a:rPr lang="es-CL" sz="6400" b="1" u="sng" dirty="0" smtClean="0"/>
              <a:t>                                                               </a:t>
            </a:r>
          </a:p>
          <a:p>
            <a:pPr marL="457200" lvl="1" indent="0">
              <a:buNone/>
            </a:pPr>
            <a:endParaRPr lang="es-CL" sz="4800" dirty="0" smtClean="0"/>
          </a:p>
          <a:p>
            <a:pPr marL="457200" lvl="1" indent="0">
              <a:buNone/>
            </a:pPr>
            <a:endParaRPr lang="es-CL" sz="6400" b="1" u="sng" dirty="0" smtClean="0"/>
          </a:p>
          <a:p>
            <a:pPr marL="457200" lvl="1" indent="0">
              <a:buNone/>
            </a:pPr>
            <a:endParaRPr lang="es-CL" sz="6400" dirty="0" smtClean="0"/>
          </a:p>
          <a:p>
            <a:pPr marL="457200" lvl="1" indent="0">
              <a:buNone/>
            </a:pPr>
            <a:endParaRPr lang="es-CL" dirty="0" smtClean="0"/>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006107" y="2100031"/>
            <a:ext cx="1231026" cy="1420988"/>
          </a:xfrm>
          <a:prstGeom prst="rect">
            <a:avLst/>
          </a:prstGeom>
        </p:spPr>
      </p:pic>
      <p:pic>
        <p:nvPicPr>
          <p:cNvPr id="5" name="Imagen 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668348" y="3512469"/>
            <a:ext cx="1211307" cy="1377196"/>
          </a:xfrm>
          <a:prstGeom prst="rect">
            <a:avLst/>
          </a:prstGeom>
        </p:spPr>
      </p:pic>
      <p:pic>
        <p:nvPicPr>
          <p:cNvPr id="7" name="Imagen 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174053" y="5081268"/>
            <a:ext cx="1372173" cy="1657188"/>
          </a:xfrm>
          <a:prstGeom prst="rect">
            <a:avLst/>
          </a:prstGeom>
        </p:spPr>
      </p:pic>
    </p:spTree>
    <p:extLst>
      <p:ext uri="{BB962C8B-B14F-4D97-AF65-F5344CB8AC3E}">
        <p14:creationId xmlns:p14="http://schemas.microsoft.com/office/powerpoint/2010/main" xmlns="" val="1745586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25000" lnSpcReduction="20000"/>
          </a:bodyPr>
          <a:lstStyle/>
          <a:p>
            <a:pPr marL="457200" lvl="1" indent="0">
              <a:buNone/>
            </a:pPr>
            <a:endParaRPr lang="es-CL" dirty="0"/>
          </a:p>
          <a:p>
            <a:pPr marL="457200" lvl="1" indent="0" algn="ctr">
              <a:buNone/>
            </a:pPr>
            <a:r>
              <a:rPr lang="es-CL" sz="6400" b="1" u="sng" dirty="0" smtClean="0"/>
              <a:t>Hidráulica y </a:t>
            </a:r>
            <a:r>
              <a:rPr lang="es-CL" sz="6400" b="1" u="sng" dirty="0" err="1" smtClean="0"/>
              <a:t>Piping</a:t>
            </a:r>
            <a:r>
              <a:rPr lang="es-CL" sz="4900" b="1" u="sng" dirty="0" smtClean="0"/>
              <a:t>:</a:t>
            </a:r>
          </a:p>
          <a:p>
            <a:pPr marL="457200" lvl="1" indent="0">
              <a:buNone/>
            </a:pPr>
            <a:r>
              <a:rPr lang="es-CL" sz="6400" b="1" u="sng" dirty="0" err="1" smtClean="0"/>
              <a:t>Linea</a:t>
            </a:r>
            <a:r>
              <a:rPr lang="es-CL" sz="6400" b="1" u="sng" dirty="0" smtClean="0"/>
              <a:t> </a:t>
            </a:r>
            <a:r>
              <a:rPr lang="es-CL" sz="6400" b="1" u="sng" dirty="0" err="1" smtClean="0"/>
              <a:t>victaulic</a:t>
            </a:r>
            <a:r>
              <a:rPr lang="es-CL" sz="6400" b="1" u="sng" dirty="0" smtClean="0"/>
              <a:t>                                                                                                                                                                    </a:t>
            </a:r>
          </a:p>
          <a:p>
            <a:pPr marL="457200" lvl="1" indent="0">
              <a:buNone/>
            </a:pPr>
            <a:r>
              <a:rPr lang="es-CL" sz="5600" dirty="0" smtClean="0"/>
              <a:t>TEE</a:t>
            </a:r>
          </a:p>
          <a:p>
            <a:pPr marL="457200" lvl="1" indent="0">
              <a:buNone/>
            </a:pPr>
            <a:r>
              <a:rPr lang="es-CL" sz="5600" dirty="0" smtClean="0"/>
              <a:t>Codo 45° y 90° </a:t>
            </a:r>
          </a:p>
          <a:p>
            <a:pPr marL="457200" lvl="1" indent="0">
              <a:buNone/>
            </a:pPr>
            <a:r>
              <a:rPr lang="es-CL" sz="5600" dirty="0" smtClean="0"/>
              <a:t>Acoples</a:t>
            </a:r>
          </a:p>
          <a:p>
            <a:pPr marL="457200" lvl="1" indent="0">
              <a:buNone/>
            </a:pPr>
            <a:r>
              <a:rPr lang="es-CL" sz="5600" dirty="0" smtClean="0"/>
              <a:t>Reducción</a:t>
            </a:r>
          </a:p>
          <a:p>
            <a:pPr marL="457200" lvl="1" indent="0">
              <a:buNone/>
            </a:pPr>
            <a:r>
              <a:rPr lang="es-CL" sz="6400" b="1" u="sng" dirty="0" smtClean="0"/>
              <a:t>Relojes controladores de presión</a:t>
            </a:r>
          </a:p>
          <a:p>
            <a:pPr marL="457200" lvl="1" indent="0">
              <a:buNone/>
            </a:pPr>
            <a:r>
              <a:rPr lang="es-CL" sz="5600" dirty="0" smtClean="0"/>
              <a:t>Manómetro Presión Líquido</a:t>
            </a:r>
          </a:p>
          <a:p>
            <a:pPr marL="457200" lvl="1" indent="0">
              <a:buNone/>
            </a:pPr>
            <a:r>
              <a:rPr lang="es-CL" sz="5600" dirty="0" smtClean="0"/>
              <a:t>Manómetro Presión Aire</a:t>
            </a:r>
          </a:p>
          <a:p>
            <a:pPr marL="457200" lvl="1" indent="0">
              <a:buNone/>
            </a:pPr>
            <a:r>
              <a:rPr lang="es-CL" sz="5600" dirty="0" smtClean="0"/>
              <a:t>Manómetro Refrigeración</a:t>
            </a:r>
          </a:p>
          <a:p>
            <a:pPr marL="457200" lvl="1" indent="0">
              <a:buNone/>
            </a:pPr>
            <a:r>
              <a:rPr lang="es-CL" sz="5600" dirty="0" smtClean="0"/>
              <a:t>Manómetro Digital</a:t>
            </a:r>
          </a:p>
          <a:p>
            <a:pPr marL="457200" lvl="1" indent="0">
              <a:buNone/>
            </a:pPr>
            <a:r>
              <a:rPr lang="es-CL" sz="5600" dirty="0" smtClean="0"/>
              <a:t>                                                                                                                                                                                                                                                                                                                    </a:t>
            </a:r>
            <a:r>
              <a:rPr lang="es-CL" sz="5600" b="1" u="sng" dirty="0" smtClean="0"/>
              <a:t>                                                            </a:t>
            </a:r>
            <a:r>
              <a:rPr lang="es-CL" sz="6400" b="1" u="sng" dirty="0" smtClean="0"/>
              <a:t>Instrumentación</a:t>
            </a:r>
          </a:p>
          <a:p>
            <a:pPr marL="457200" lvl="1" indent="0">
              <a:buNone/>
            </a:pPr>
            <a:r>
              <a:rPr lang="es-CL" sz="5600" dirty="0" smtClean="0"/>
              <a:t>Sensor de temperatura láser</a:t>
            </a:r>
          </a:p>
          <a:p>
            <a:pPr marL="457200" lvl="1" indent="0">
              <a:buNone/>
            </a:pPr>
            <a:r>
              <a:rPr lang="es-CL" sz="5600" dirty="0" smtClean="0"/>
              <a:t>Sensor de RPM</a:t>
            </a:r>
          </a:p>
          <a:p>
            <a:pPr marL="457200" lvl="1" indent="0">
              <a:buNone/>
            </a:pPr>
            <a:r>
              <a:rPr lang="es-CL" sz="5600" dirty="0" smtClean="0"/>
              <a:t>Tester</a:t>
            </a:r>
          </a:p>
          <a:p>
            <a:pPr marL="457200" lvl="1" indent="0">
              <a:buNone/>
            </a:pPr>
            <a:r>
              <a:rPr lang="es-CL" sz="5600" dirty="0" smtClean="0"/>
              <a:t>Anemómetro</a:t>
            </a:r>
          </a:p>
          <a:p>
            <a:pPr marL="457200" lvl="1" indent="0">
              <a:buNone/>
            </a:pPr>
            <a:endParaRPr lang="es-CL" sz="5600" dirty="0" smtClean="0"/>
          </a:p>
          <a:p>
            <a:pPr marL="457200" lvl="1" indent="0">
              <a:buNone/>
            </a:pPr>
            <a:r>
              <a:rPr lang="es-CL" sz="5600" dirty="0" smtClean="0"/>
              <a:t> </a:t>
            </a:r>
          </a:p>
          <a:p>
            <a:pPr marL="457200" lvl="1" indent="0">
              <a:buNone/>
            </a:pPr>
            <a:r>
              <a:rPr lang="es-CL" sz="5600" dirty="0" smtClean="0"/>
              <a:t> </a:t>
            </a:r>
            <a:endParaRPr lang="es-CL" sz="5600"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13" name="Imagen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096259" y="5040033"/>
            <a:ext cx="2060620" cy="1842681"/>
          </a:xfrm>
          <a:prstGeom prst="rect">
            <a:avLst/>
          </a:prstGeom>
        </p:spPr>
      </p:pic>
      <p:pic>
        <p:nvPicPr>
          <p:cNvPr id="2" name="Imagen 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673000" y="1690687"/>
            <a:ext cx="2960398" cy="2443430"/>
          </a:xfrm>
          <a:prstGeom prst="rect">
            <a:avLst/>
          </a:prstGeom>
        </p:spPr>
      </p:pic>
      <p:pic>
        <p:nvPicPr>
          <p:cNvPr id="5" name="Imagen 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890224" y="3757652"/>
            <a:ext cx="2929638" cy="1033382"/>
          </a:xfrm>
          <a:prstGeom prst="rect">
            <a:avLst/>
          </a:prstGeom>
        </p:spPr>
      </p:pic>
    </p:spTree>
    <p:extLst>
      <p:ext uri="{BB962C8B-B14F-4D97-AF65-F5344CB8AC3E}">
        <p14:creationId xmlns:p14="http://schemas.microsoft.com/office/powerpoint/2010/main" xmlns="" val="3257898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77500" lnSpcReduction="20000"/>
          </a:bodyPr>
          <a:lstStyle/>
          <a:p>
            <a:pPr marL="457200" lvl="1" indent="0">
              <a:buNone/>
            </a:pPr>
            <a:endParaRPr lang="es-CL" dirty="0"/>
          </a:p>
          <a:p>
            <a:pPr marL="457200" lvl="1" indent="0" algn="ctr">
              <a:buNone/>
            </a:pPr>
            <a:r>
              <a:rPr lang="es-CL" sz="4700" b="1" u="sng" dirty="0" smtClean="0"/>
              <a:t>Automotriz</a:t>
            </a:r>
          </a:p>
          <a:p>
            <a:pPr marL="457200" lvl="1" indent="0" algn="ctr">
              <a:buNone/>
            </a:pPr>
            <a:endParaRPr lang="es-CL" sz="4700" dirty="0" smtClean="0"/>
          </a:p>
          <a:p>
            <a:pPr marL="457200" lvl="1" indent="0">
              <a:buNone/>
            </a:pPr>
            <a:endParaRPr lang="es-CL" sz="6400" dirty="0"/>
          </a:p>
          <a:p>
            <a:pPr marL="457200" lvl="1" indent="0">
              <a:buNone/>
            </a:pPr>
            <a:r>
              <a:rPr lang="es-CL" sz="6400" dirty="0" smtClean="0"/>
              <a:t>                                                                                                                                                                                                                                                                                                                                                                                                           </a:t>
            </a:r>
            <a:r>
              <a:rPr lang="es-CL" sz="4800" dirty="0" smtClean="0"/>
              <a:t>                                                  </a:t>
            </a:r>
            <a:r>
              <a:rPr lang="es-CL" sz="6400" dirty="0" smtClean="0"/>
              <a:t>                                                                                                                                                                                                                                                                                                                    </a:t>
            </a:r>
            <a:r>
              <a:rPr lang="es-CL" sz="6400" b="1" u="sng" dirty="0" smtClean="0"/>
              <a:t>                                            </a:t>
            </a:r>
            <a:endParaRPr lang="es-CL" sz="4800" dirty="0" smtClean="0"/>
          </a:p>
          <a:p>
            <a:pPr marL="457200" lvl="1" indent="0">
              <a:buNone/>
            </a:pPr>
            <a:endParaRPr lang="es-CL" sz="6400" b="1" u="sng" dirty="0" smtClean="0"/>
          </a:p>
          <a:p>
            <a:pPr marL="457200" lvl="1" indent="0">
              <a:buNone/>
            </a:pPr>
            <a:endParaRPr lang="es-CL" sz="6400" dirty="0" smtClean="0"/>
          </a:p>
          <a:p>
            <a:pPr marL="457200" lvl="1" indent="0">
              <a:buNone/>
            </a:pPr>
            <a:endParaRPr lang="es-CL" dirty="0" smtClean="0"/>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452607" y="2671818"/>
            <a:ext cx="5821395" cy="3024745"/>
          </a:xfrm>
          <a:prstGeom prst="rect">
            <a:avLst/>
          </a:prstGeom>
        </p:spPr>
      </p:pic>
    </p:spTree>
    <p:extLst>
      <p:ext uri="{BB962C8B-B14F-4D97-AF65-F5344CB8AC3E}">
        <p14:creationId xmlns:p14="http://schemas.microsoft.com/office/powerpoint/2010/main" xmlns="" val="1429275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62500" lnSpcReduction="20000"/>
          </a:bodyPr>
          <a:lstStyle/>
          <a:p>
            <a:pPr marL="457200" lvl="1" indent="0" algn="ctr">
              <a:buNone/>
            </a:pPr>
            <a:r>
              <a:rPr lang="es-CL" sz="2900" b="1" u="sng" dirty="0" smtClean="0"/>
              <a:t>Automotriz</a:t>
            </a:r>
          </a:p>
          <a:p>
            <a:pPr marL="457200" lvl="1" indent="0">
              <a:buNone/>
            </a:pPr>
            <a:r>
              <a:rPr lang="es-CL" sz="2900" b="1" u="sng" dirty="0" smtClean="0"/>
              <a:t>Cuñas </a:t>
            </a:r>
            <a:r>
              <a:rPr lang="es-CL" sz="2900" dirty="0" smtClean="0"/>
              <a:t>    </a:t>
            </a:r>
            <a:r>
              <a:rPr lang="es-CL" sz="2600" dirty="0" smtClean="0"/>
              <a:t>                                                                                 </a:t>
            </a:r>
          </a:p>
          <a:p>
            <a:pPr marL="457200" lvl="1" indent="0">
              <a:buNone/>
            </a:pPr>
            <a:r>
              <a:rPr lang="es-CL" sz="2500" dirty="0" smtClean="0"/>
              <a:t>Metálicas</a:t>
            </a:r>
          </a:p>
          <a:p>
            <a:pPr marL="457200" lvl="1" indent="0">
              <a:buNone/>
            </a:pPr>
            <a:r>
              <a:rPr lang="es-CL" sz="2500" dirty="0" smtClean="0"/>
              <a:t>Poliuretano</a:t>
            </a:r>
          </a:p>
          <a:p>
            <a:pPr marL="457200" lvl="1" indent="0">
              <a:buNone/>
            </a:pPr>
            <a:r>
              <a:rPr lang="es-CL" sz="2500" dirty="0" smtClean="0"/>
              <a:t>Camionetas y camiones</a:t>
            </a:r>
          </a:p>
          <a:p>
            <a:pPr marL="457200" lvl="1" indent="0">
              <a:buNone/>
            </a:pPr>
            <a:r>
              <a:rPr lang="es-CL" sz="2900" b="1" u="sng" dirty="0" smtClean="0"/>
              <a:t>Baliza</a:t>
            </a:r>
            <a:r>
              <a:rPr lang="es-CL" sz="3400" b="1" u="sng" dirty="0"/>
              <a:t>s</a:t>
            </a:r>
            <a:endParaRPr lang="es-CL" sz="3400" b="1" u="sng" dirty="0" smtClean="0"/>
          </a:p>
          <a:p>
            <a:pPr marL="457200" lvl="1" indent="0">
              <a:buNone/>
            </a:pPr>
            <a:r>
              <a:rPr lang="es-CL" sz="2500" dirty="0" smtClean="0"/>
              <a:t>Led</a:t>
            </a:r>
          </a:p>
          <a:p>
            <a:pPr marL="457200" lvl="1" indent="0">
              <a:buNone/>
            </a:pPr>
            <a:r>
              <a:rPr lang="es-CL" sz="2500" dirty="0" smtClean="0"/>
              <a:t>Estroboscópicas</a:t>
            </a:r>
            <a:endParaRPr lang="es-CL" sz="2500" dirty="0"/>
          </a:p>
          <a:p>
            <a:pPr marL="457200" lvl="1" indent="0">
              <a:buNone/>
            </a:pPr>
            <a:r>
              <a:rPr lang="es-CL" sz="2500" dirty="0" smtClean="0"/>
              <a:t>Imantada</a:t>
            </a:r>
          </a:p>
          <a:p>
            <a:pPr marL="457200" lvl="1" indent="0">
              <a:buNone/>
            </a:pPr>
            <a:r>
              <a:rPr lang="es-CL" sz="2500" dirty="0" smtClean="0"/>
              <a:t>Apernadas</a:t>
            </a:r>
            <a:endParaRPr lang="es-CL" sz="2500" dirty="0"/>
          </a:p>
          <a:p>
            <a:pPr marL="457200" lvl="1" indent="0">
              <a:buNone/>
            </a:pPr>
            <a:r>
              <a:rPr lang="es-CL" sz="3400" dirty="0" smtClean="0"/>
              <a:t>                                                                                                                                                                                                                                                                                                                                                                                                                                                                                                                                                                                                                                                                                                                                                                                 </a:t>
            </a:r>
            <a:r>
              <a:rPr lang="es-CL" sz="3400" b="1" u="sng" dirty="0" smtClean="0"/>
              <a:t>                                            </a:t>
            </a:r>
            <a:r>
              <a:rPr lang="es-CL" sz="2900" b="1" u="sng" dirty="0" smtClean="0"/>
              <a:t>Pértigas</a:t>
            </a:r>
            <a:r>
              <a:rPr lang="es-CL" sz="3400" b="1" u="sng" dirty="0" smtClean="0"/>
              <a:t>    </a:t>
            </a:r>
            <a:r>
              <a:rPr lang="es-CL" sz="3400" dirty="0" smtClean="0"/>
              <a:t>                                          </a:t>
            </a:r>
          </a:p>
          <a:p>
            <a:pPr marL="457200" lvl="1" indent="0">
              <a:buNone/>
            </a:pPr>
            <a:r>
              <a:rPr lang="es-CL" sz="2500" dirty="0" smtClean="0"/>
              <a:t>Led</a:t>
            </a:r>
          </a:p>
          <a:p>
            <a:pPr marL="457200" lvl="1" indent="0">
              <a:buNone/>
            </a:pPr>
            <a:r>
              <a:rPr lang="es-CL" sz="2500" dirty="0" smtClean="0"/>
              <a:t>Estándar</a:t>
            </a:r>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7" name="Imagen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009795" y="1871946"/>
            <a:ext cx="2426557" cy="1364229"/>
          </a:xfrm>
          <a:prstGeom prst="rect">
            <a:avLst/>
          </a:prstGeom>
        </p:spPr>
      </p:pic>
      <p:pic>
        <p:nvPicPr>
          <p:cNvPr id="2" name="Imagen 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023604" y="4571999"/>
            <a:ext cx="935539" cy="2295430"/>
          </a:xfrm>
          <a:prstGeom prst="rect">
            <a:avLst/>
          </a:prstGeom>
        </p:spPr>
      </p:pic>
      <p:pic>
        <p:nvPicPr>
          <p:cNvPr id="5" name="Imagen 4"/>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681832" y="3236175"/>
            <a:ext cx="2477382" cy="1528083"/>
          </a:xfrm>
          <a:prstGeom prst="rect">
            <a:avLst/>
          </a:prstGeom>
        </p:spPr>
      </p:pic>
    </p:spTree>
    <p:extLst>
      <p:ext uri="{BB962C8B-B14F-4D97-AF65-F5344CB8AC3E}">
        <p14:creationId xmlns:p14="http://schemas.microsoft.com/office/powerpoint/2010/main" xmlns="" val="2133957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lnSpcReduction="10000"/>
          </a:bodyPr>
          <a:lstStyle/>
          <a:p>
            <a:pPr marL="457200" lvl="1" indent="0" algn="ctr">
              <a:buNone/>
            </a:pPr>
            <a:r>
              <a:rPr lang="es-CL" sz="1700" b="1" u="sng" dirty="0" smtClean="0"/>
              <a:t>Automotriz</a:t>
            </a:r>
            <a:endParaRPr lang="es-CL" sz="1700" dirty="0" smtClean="0"/>
          </a:p>
          <a:p>
            <a:pPr marL="457200" lvl="1" indent="0">
              <a:buNone/>
            </a:pPr>
            <a:r>
              <a:rPr lang="es-CL" sz="1700" b="1" u="sng" dirty="0" smtClean="0"/>
              <a:t>Traba tuercas                                                                                      </a:t>
            </a:r>
          </a:p>
          <a:p>
            <a:pPr marL="457200" lvl="1" indent="0">
              <a:buNone/>
            </a:pPr>
            <a:r>
              <a:rPr lang="es-CL" sz="1500" dirty="0" smtClean="0"/>
              <a:t>Camionetas</a:t>
            </a:r>
          </a:p>
          <a:p>
            <a:pPr marL="457200" lvl="1" indent="0">
              <a:buNone/>
            </a:pPr>
            <a:r>
              <a:rPr lang="es-CL" sz="1500" dirty="0" smtClean="0"/>
              <a:t>Camiones</a:t>
            </a:r>
          </a:p>
          <a:p>
            <a:pPr marL="457200" lvl="1" indent="0">
              <a:buNone/>
            </a:pPr>
            <a:endParaRPr lang="es-CL" sz="1500" dirty="0" smtClean="0"/>
          </a:p>
          <a:p>
            <a:pPr marL="457200" lvl="1" indent="0">
              <a:buNone/>
            </a:pPr>
            <a:r>
              <a:rPr lang="es-CL" sz="1700" b="1" u="sng" dirty="0" smtClean="0"/>
              <a:t>Baterías</a:t>
            </a:r>
          </a:p>
          <a:p>
            <a:pPr marL="457200" lvl="1" indent="0">
              <a:buNone/>
            </a:pPr>
            <a:r>
              <a:rPr lang="es-CL" sz="1500" dirty="0" smtClean="0"/>
              <a:t>Todos los amperajes</a:t>
            </a:r>
            <a:endParaRPr lang="es-CL" sz="1500" dirty="0"/>
          </a:p>
          <a:p>
            <a:pPr marL="457200" lvl="1" indent="0">
              <a:buNone/>
            </a:pPr>
            <a:r>
              <a:rPr lang="es-CL" sz="2300" dirty="0" smtClean="0"/>
              <a:t>                                                                                                                                                                                                                                                                                                                                                                                                                                                                                                                                                                                                                                                                                                                                                                                 </a:t>
            </a:r>
            <a:r>
              <a:rPr lang="es-CL" sz="2300" b="1" u="sng" dirty="0" smtClean="0"/>
              <a:t>                                            </a:t>
            </a:r>
            <a:endParaRPr lang="es-CL" sz="2300" dirty="0" smtClean="0"/>
          </a:p>
          <a:p>
            <a:pPr marL="457200" lvl="1" indent="0">
              <a:buNone/>
            </a:pPr>
            <a:endParaRPr lang="es-CL" sz="2300" b="1" u="sng" dirty="0" smtClean="0"/>
          </a:p>
          <a:p>
            <a:pPr marL="457200" lvl="1" indent="0">
              <a:buNone/>
            </a:pPr>
            <a:r>
              <a:rPr lang="es-CL" sz="1700" b="1" u="sng" dirty="0" smtClean="0"/>
              <a:t>Equipo de emergencia                                            </a:t>
            </a:r>
          </a:p>
          <a:p>
            <a:pPr marL="457200" lvl="1" indent="0">
              <a:buNone/>
            </a:pPr>
            <a:r>
              <a:rPr lang="es-CL" sz="1500" dirty="0" smtClean="0"/>
              <a:t>Botiquín</a:t>
            </a:r>
          </a:p>
          <a:p>
            <a:pPr marL="457200" lvl="1" indent="0">
              <a:buNone/>
            </a:pPr>
            <a:r>
              <a:rPr lang="es-CL" sz="1500" dirty="0" smtClean="0"/>
              <a:t>Extintor</a:t>
            </a:r>
          </a:p>
          <a:p>
            <a:pPr marL="457200" lvl="1" indent="0">
              <a:buNone/>
            </a:pPr>
            <a:r>
              <a:rPr lang="es-CL" sz="1500" dirty="0" smtClean="0"/>
              <a:t>Llave de rueda</a:t>
            </a:r>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007321" y="2094103"/>
            <a:ext cx="2266681" cy="1503585"/>
          </a:xfrm>
          <a:prstGeom prst="rect">
            <a:avLst/>
          </a:prstGeom>
        </p:spPr>
      </p:pic>
      <p:pic>
        <p:nvPicPr>
          <p:cNvPr id="5" name="Imagen 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728015" y="3672824"/>
            <a:ext cx="2536447" cy="1353312"/>
          </a:xfrm>
          <a:prstGeom prst="rect">
            <a:avLst/>
          </a:prstGeom>
        </p:spPr>
      </p:pic>
      <p:pic>
        <p:nvPicPr>
          <p:cNvPr id="10" name="Imagen 9"/>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375732" y="5279278"/>
            <a:ext cx="2338910" cy="1503585"/>
          </a:xfrm>
          <a:prstGeom prst="rect">
            <a:avLst/>
          </a:prstGeom>
        </p:spPr>
      </p:pic>
    </p:spTree>
    <p:extLst>
      <p:ext uri="{BB962C8B-B14F-4D97-AF65-F5344CB8AC3E}">
        <p14:creationId xmlns:p14="http://schemas.microsoft.com/office/powerpoint/2010/main" xmlns="" val="2207870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4120466768"/>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2160589"/>
            <a:ext cx="8596668" cy="4369000"/>
          </a:xfrm>
        </p:spPr>
        <p:txBody>
          <a:bodyPr>
            <a:normAutofit/>
          </a:bodyPr>
          <a:lstStyle/>
          <a:p>
            <a:pPr marL="0" indent="0" algn="ctr">
              <a:buNone/>
            </a:pPr>
            <a:endParaRPr lang="es-CL" sz="4400" b="1" dirty="0"/>
          </a:p>
          <a:p>
            <a:pPr marL="0" indent="0" algn="ctr">
              <a:buNone/>
            </a:pPr>
            <a:r>
              <a:rPr lang="es-CL" sz="4400" b="1" dirty="0" smtClean="0"/>
              <a:t>PRESENTACION</a:t>
            </a:r>
          </a:p>
          <a:p>
            <a:pPr marL="0" indent="0" algn="ctr">
              <a:buNone/>
            </a:pPr>
            <a:endParaRPr lang="es-CL" sz="4400" b="1" dirty="0" smtClean="0"/>
          </a:p>
          <a:p>
            <a:pPr marL="0" indent="0" algn="ctr">
              <a:buNone/>
            </a:pPr>
            <a:r>
              <a:rPr lang="es-CL" sz="4400" dirty="0" smtClean="0"/>
              <a:t>FERRETERIA INDUSTRIAL</a:t>
            </a:r>
          </a:p>
          <a:p>
            <a:pPr marL="0" indent="0" algn="ctr">
              <a:buNone/>
            </a:pPr>
            <a:endParaRPr lang="es-CL" sz="4400" dirty="0" smtClean="0"/>
          </a:p>
          <a:p>
            <a:pPr marL="0" indent="0" algn="r">
              <a:buNone/>
            </a:pPr>
            <a:endParaRPr lang="es-CL" sz="1400" b="1" i="1"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spTree>
    <p:extLst>
      <p:ext uri="{BB962C8B-B14F-4D97-AF65-F5344CB8AC3E}">
        <p14:creationId xmlns:p14="http://schemas.microsoft.com/office/powerpoint/2010/main" xmlns="" val="2922048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62500" lnSpcReduction="20000"/>
          </a:bodyPr>
          <a:lstStyle/>
          <a:p>
            <a:pPr marL="457200" lvl="1" indent="0" algn="ctr">
              <a:buNone/>
            </a:pPr>
            <a:r>
              <a:rPr lang="es-CL" sz="3400" b="1" u="sng" dirty="0" smtClean="0"/>
              <a:t>Automotriz</a:t>
            </a:r>
          </a:p>
          <a:p>
            <a:pPr marL="457200" lvl="1" indent="0">
              <a:buNone/>
            </a:pPr>
            <a:r>
              <a:rPr lang="es-CL" sz="3400" b="1" u="sng" dirty="0" smtClean="0"/>
              <a:t>Ampolletas</a:t>
            </a:r>
            <a:r>
              <a:rPr lang="es-CL" sz="3400" u="sng" dirty="0" smtClean="0"/>
              <a:t>   </a:t>
            </a:r>
          </a:p>
          <a:p>
            <a:pPr marL="457200" lvl="1" indent="0">
              <a:buNone/>
            </a:pPr>
            <a:r>
              <a:rPr lang="es-CL" sz="2900" dirty="0" smtClean="0"/>
              <a:t>H3 – H4 – H7</a:t>
            </a:r>
          </a:p>
          <a:p>
            <a:pPr marL="457200" lvl="1" indent="0">
              <a:buNone/>
            </a:pPr>
            <a:r>
              <a:rPr lang="es-CL" sz="2900" dirty="0" smtClean="0"/>
              <a:t>Pata Pareja – Pata Dispareja</a:t>
            </a:r>
          </a:p>
          <a:p>
            <a:pPr marL="457200" lvl="1" indent="0">
              <a:buNone/>
            </a:pPr>
            <a:r>
              <a:rPr lang="es-CL" sz="2900" dirty="0" smtClean="0"/>
              <a:t>1 Contacto – 2 Contacto                                                                                </a:t>
            </a:r>
          </a:p>
          <a:p>
            <a:pPr marL="457200" lvl="1" indent="0">
              <a:buNone/>
            </a:pPr>
            <a:r>
              <a:rPr lang="es-CL" sz="2900" dirty="0" smtClean="0"/>
              <a:t>12 Volt – 24 Volt</a:t>
            </a:r>
          </a:p>
          <a:p>
            <a:pPr marL="457200" lvl="1" indent="0">
              <a:buNone/>
            </a:pPr>
            <a:r>
              <a:rPr lang="es-CL" sz="3400" b="1" u="sng" dirty="0" smtClean="0"/>
              <a:t>Terminales Eléctricos</a:t>
            </a:r>
          </a:p>
          <a:p>
            <a:pPr marL="457200" lvl="1" indent="0">
              <a:buNone/>
            </a:pPr>
            <a:r>
              <a:rPr lang="es-CL" sz="2900" dirty="0" smtClean="0"/>
              <a:t>Terminal Punta</a:t>
            </a:r>
            <a:endParaRPr lang="es-CL" sz="2900" dirty="0"/>
          </a:p>
          <a:p>
            <a:pPr marL="457200" lvl="1" indent="0">
              <a:buNone/>
            </a:pPr>
            <a:r>
              <a:rPr lang="es-CL" sz="2900" dirty="0" smtClean="0"/>
              <a:t>Terminal </a:t>
            </a:r>
            <a:r>
              <a:rPr lang="es-CL" sz="2900" dirty="0" err="1" smtClean="0"/>
              <a:t>Orquilla</a:t>
            </a:r>
            <a:endParaRPr lang="es-CL" sz="2900" dirty="0" smtClean="0"/>
          </a:p>
          <a:p>
            <a:pPr marL="457200" lvl="1" indent="0">
              <a:buNone/>
            </a:pPr>
            <a:r>
              <a:rPr lang="es-CL" sz="2900" dirty="0" smtClean="0"/>
              <a:t>Terminal Redondo                                                                                                                                                                                                                                                                                                                                                                                                                                                                                                                                                                                                                                                                                                                                                                                 </a:t>
            </a:r>
            <a:r>
              <a:rPr lang="es-CL" sz="2900" b="1" u="sng" dirty="0" smtClean="0"/>
              <a:t>                                            </a:t>
            </a:r>
            <a:endParaRPr lang="es-CL" sz="2900" dirty="0" smtClean="0"/>
          </a:p>
          <a:p>
            <a:pPr marL="457200" lvl="1" indent="0">
              <a:buNone/>
            </a:pPr>
            <a:r>
              <a:rPr lang="es-CL" sz="3400" b="1" u="sng" dirty="0" smtClean="0"/>
              <a:t>Caja herramientas         </a:t>
            </a:r>
          </a:p>
          <a:p>
            <a:pPr marL="457200" lvl="1" indent="0">
              <a:buNone/>
            </a:pPr>
            <a:r>
              <a:rPr lang="es-CL" sz="2900" dirty="0" smtClean="0"/>
              <a:t>Para taller</a:t>
            </a:r>
          </a:p>
          <a:p>
            <a:pPr marL="457200" lvl="1" indent="0">
              <a:buNone/>
            </a:pPr>
            <a:r>
              <a:rPr lang="es-CL" sz="2900" dirty="0" smtClean="0"/>
              <a:t>Individual                                 </a:t>
            </a:r>
          </a:p>
          <a:p>
            <a:pPr marL="457200" lvl="1" indent="0">
              <a:buNone/>
            </a:pPr>
            <a:endParaRPr lang="es-CL" dirty="0" smtClean="0"/>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11" name="Imagen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073018" y="5079591"/>
            <a:ext cx="2234620" cy="1597450"/>
          </a:xfrm>
          <a:prstGeom prst="rect">
            <a:avLst/>
          </a:prstGeom>
        </p:spPr>
      </p:pic>
      <p:pic>
        <p:nvPicPr>
          <p:cNvPr id="10" name="9 Imagen" descr="Ampolletas.jpg"/>
          <p:cNvPicPr>
            <a:picLocks noChangeAspect="1"/>
          </p:cNvPicPr>
          <p:nvPr/>
        </p:nvPicPr>
        <p:blipFill>
          <a:blip r:embed="rId8"/>
          <a:stretch>
            <a:fillRect/>
          </a:stretch>
        </p:blipFill>
        <p:spPr>
          <a:xfrm>
            <a:off x="6792686" y="1815737"/>
            <a:ext cx="1582239" cy="1841864"/>
          </a:xfrm>
          <a:prstGeom prst="rect">
            <a:avLst/>
          </a:prstGeom>
        </p:spPr>
      </p:pic>
      <p:pic>
        <p:nvPicPr>
          <p:cNvPr id="12" name="11 Imagen" descr="Terminales Electricos.jpg"/>
          <p:cNvPicPr>
            <a:picLocks noChangeAspect="1"/>
          </p:cNvPicPr>
          <p:nvPr/>
        </p:nvPicPr>
        <p:blipFill>
          <a:blip r:embed="rId9" cstate="print"/>
          <a:stretch>
            <a:fillRect/>
          </a:stretch>
        </p:blipFill>
        <p:spPr>
          <a:xfrm>
            <a:off x="4805099" y="3961296"/>
            <a:ext cx="1564373" cy="1210442"/>
          </a:xfrm>
          <a:prstGeom prst="rect">
            <a:avLst/>
          </a:prstGeom>
        </p:spPr>
      </p:pic>
    </p:spTree>
    <p:extLst>
      <p:ext uri="{BB962C8B-B14F-4D97-AF65-F5344CB8AC3E}">
        <p14:creationId xmlns:p14="http://schemas.microsoft.com/office/powerpoint/2010/main" xmlns="" val="1733817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92500" lnSpcReduction="20000"/>
          </a:bodyPr>
          <a:lstStyle/>
          <a:p>
            <a:pPr marL="457200" lvl="1" indent="0">
              <a:buNone/>
            </a:pPr>
            <a:endParaRPr lang="es-CL" dirty="0"/>
          </a:p>
          <a:p>
            <a:pPr marL="457200" lvl="1" indent="0" algn="ctr">
              <a:buNone/>
            </a:pPr>
            <a:r>
              <a:rPr lang="es-CL" sz="5800" b="1" u="sng" dirty="0" smtClean="0"/>
              <a:t>Izaje</a:t>
            </a:r>
            <a:endParaRPr lang="es-CL" sz="5800" dirty="0" smtClean="0"/>
          </a:p>
          <a:p>
            <a:pPr marL="457200" lvl="1" indent="0">
              <a:buNone/>
            </a:pPr>
            <a:r>
              <a:rPr lang="es-CL" sz="1900" dirty="0" smtClean="0"/>
              <a:t>                                                                                 </a:t>
            </a:r>
          </a:p>
          <a:p>
            <a:pPr marL="457200" lvl="1" indent="0">
              <a:buNone/>
            </a:pPr>
            <a:endParaRPr lang="es-CL" sz="4700" dirty="0"/>
          </a:p>
          <a:p>
            <a:pPr marL="457200" lvl="1" indent="0">
              <a:buNone/>
            </a:pPr>
            <a:endParaRPr lang="es-CL" sz="1700" dirty="0" smtClean="0"/>
          </a:p>
          <a:p>
            <a:pPr marL="457200" lvl="1" indent="0">
              <a:buNone/>
            </a:pPr>
            <a:endParaRPr lang="es-CL" sz="1900" dirty="0"/>
          </a:p>
          <a:p>
            <a:pPr marL="457200" lvl="1" indent="0">
              <a:buNone/>
            </a:pPr>
            <a:endParaRPr lang="es-CL" sz="6400" dirty="0" smtClean="0"/>
          </a:p>
          <a:p>
            <a:pPr marL="457200" lvl="1" indent="0">
              <a:buNone/>
            </a:pPr>
            <a:r>
              <a:rPr lang="es-CL" sz="6400" dirty="0" smtClean="0"/>
              <a:t>                                                                                                                                                                                                                                                                                                                                                                                                           </a:t>
            </a:r>
            <a:r>
              <a:rPr lang="es-CL" sz="4800" dirty="0" smtClean="0"/>
              <a:t>                                                  </a:t>
            </a:r>
            <a:r>
              <a:rPr lang="es-CL" sz="6400" dirty="0" smtClean="0"/>
              <a:t>                                                                                                                                                                                                                                                                                                                    </a:t>
            </a:r>
            <a:r>
              <a:rPr lang="es-CL" sz="6400" b="1" u="sng" dirty="0" smtClean="0"/>
              <a:t>                                  </a:t>
            </a:r>
            <a:r>
              <a:rPr lang="es-CL" sz="1900" dirty="0" smtClean="0"/>
              <a:t>                                          </a:t>
            </a:r>
          </a:p>
          <a:p>
            <a:pPr marL="457200" lvl="1" indent="0">
              <a:buNone/>
            </a:pPr>
            <a:endParaRPr lang="es-CL" dirty="0" smtClean="0"/>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5" name="Imagen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815922" y="2813296"/>
            <a:ext cx="6555346" cy="3935234"/>
          </a:xfrm>
          <a:prstGeom prst="rect">
            <a:avLst/>
          </a:prstGeom>
        </p:spPr>
      </p:pic>
    </p:spTree>
    <p:extLst>
      <p:ext uri="{BB962C8B-B14F-4D97-AF65-F5344CB8AC3E}">
        <p14:creationId xmlns:p14="http://schemas.microsoft.com/office/powerpoint/2010/main" xmlns="" val="1324518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b="1" u="sng" dirty="0" smtClean="0"/>
              <a:t>Izaje</a:t>
            </a:r>
            <a:r>
              <a:rPr lang="es-CL" sz="1900" dirty="0" smtClean="0"/>
              <a:t>                                                                             </a:t>
            </a:r>
          </a:p>
          <a:p>
            <a:pPr marL="457200" lvl="1" indent="0">
              <a:buNone/>
            </a:pPr>
            <a:r>
              <a:rPr lang="es-CL" b="1" u="sng" dirty="0" smtClean="0"/>
              <a:t>Eslingas</a:t>
            </a:r>
          </a:p>
          <a:p>
            <a:pPr marL="457200" lvl="1" indent="0">
              <a:buNone/>
            </a:pPr>
            <a:r>
              <a:rPr lang="es-CL" sz="1400" dirty="0" smtClean="0"/>
              <a:t>Tubular</a:t>
            </a:r>
          </a:p>
          <a:p>
            <a:pPr marL="457200" lvl="1" indent="0">
              <a:buNone/>
            </a:pPr>
            <a:r>
              <a:rPr lang="es-CL" sz="1400" dirty="0" smtClean="0"/>
              <a:t>Plana</a:t>
            </a:r>
          </a:p>
          <a:p>
            <a:pPr marL="457200" lvl="1" indent="0">
              <a:buNone/>
            </a:pPr>
            <a:r>
              <a:rPr lang="es-CL" sz="1400" dirty="0" smtClean="0"/>
              <a:t>De amarre</a:t>
            </a:r>
            <a:endParaRPr lang="es-CL" sz="1400" dirty="0"/>
          </a:p>
          <a:p>
            <a:pPr marL="457200" lvl="1" indent="0">
              <a:buNone/>
            </a:pPr>
            <a:r>
              <a:rPr lang="es-CL" b="1" u="sng" dirty="0" smtClean="0"/>
              <a:t>Ganchos y Grilletes</a:t>
            </a:r>
          </a:p>
          <a:p>
            <a:pPr marL="457200" lvl="1" indent="0">
              <a:buNone/>
            </a:pPr>
            <a:r>
              <a:rPr lang="es-CL" sz="1400" dirty="0" smtClean="0"/>
              <a:t>Ganchos fijo y giratorio, con y sin seguro</a:t>
            </a:r>
          </a:p>
          <a:p>
            <a:pPr marL="457200" lvl="1" indent="0">
              <a:buNone/>
            </a:pPr>
            <a:r>
              <a:rPr lang="es-CL" sz="1400" dirty="0" smtClean="0"/>
              <a:t>Grilletes</a:t>
            </a:r>
          </a:p>
          <a:p>
            <a:pPr marL="457200" lvl="1" indent="0">
              <a:buNone/>
            </a:pPr>
            <a:r>
              <a:rPr lang="es-CL" sz="1400" dirty="0" smtClean="0"/>
              <a:t>Pasa cable</a:t>
            </a:r>
          </a:p>
          <a:p>
            <a:pPr marL="457200" lvl="1" indent="0">
              <a:buNone/>
            </a:pPr>
            <a:r>
              <a:rPr lang="es-CL" sz="1400" dirty="0" smtClean="0"/>
              <a:t>Ocho giratorio</a:t>
            </a:r>
          </a:p>
          <a:p>
            <a:pPr marL="457200" lvl="1" indent="0">
              <a:buNone/>
            </a:pPr>
            <a:r>
              <a:rPr lang="es-CL" u="sng" dirty="0" smtClean="0"/>
              <a:t>                                                                                                                                                                                                                                                                                                                                                                                                                                                                                                                                                                                                                                                                                                                                                                                 </a:t>
            </a:r>
            <a:r>
              <a:rPr lang="es-CL" b="1" u="sng" dirty="0" smtClean="0"/>
              <a:t>                                  </a:t>
            </a:r>
            <a:r>
              <a:rPr lang="es-CL" u="sng" dirty="0" smtClean="0"/>
              <a:t>                                         </a:t>
            </a:r>
            <a:r>
              <a:rPr lang="es-CL" b="1" u="sng" dirty="0" smtClean="0"/>
              <a:t>Estrobos </a:t>
            </a:r>
          </a:p>
          <a:p>
            <a:pPr marL="457200" lvl="1" indent="0">
              <a:buNone/>
            </a:pPr>
            <a:r>
              <a:rPr lang="es-CL" sz="1400" dirty="0" smtClean="0"/>
              <a:t>Cables de acero</a:t>
            </a:r>
          </a:p>
          <a:p>
            <a:pPr marL="457200" lvl="1" indent="0">
              <a:buNone/>
            </a:pP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5" name="Imagen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322951" y="1812433"/>
            <a:ext cx="1951051" cy="1368648"/>
          </a:xfrm>
          <a:prstGeom prst="rect">
            <a:avLst/>
          </a:prstGeom>
        </p:spPr>
      </p:pic>
      <p:pic>
        <p:nvPicPr>
          <p:cNvPr id="7" name="Imagen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322951" y="3181081"/>
            <a:ext cx="2027976" cy="1622381"/>
          </a:xfrm>
          <a:prstGeom prst="rect">
            <a:avLst/>
          </a:prstGeom>
        </p:spPr>
      </p:pic>
      <p:pic>
        <p:nvPicPr>
          <p:cNvPr id="8" name="Imagen 7"/>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769158" y="5150106"/>
            <a:ext cx="2055349" cy="1361248"/>
          </a:xfrm>
          <a:prstGeom prst="rect">
            <a:avLst/>
          </a:prstGeom>
        </p:spPr>
      </p:pic>
    </p:spTree>
    <p:extLst>
      <p:ext uri="{BB962C8B-B14F-4D97-AF65-F5344CB8AC3E}">
        <p14:creationId xmlns:p14="http://schemas.microsoft.com/office/powerpoint/2010/main" xmlns="" val="3762059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200" b="1" u="sng" dirty="0" smtClean="0"/>
              <a:t>Izaje</a:t>
            </a:r>
            <a:r>
              <a:rPr lang="es-CL" sz="1900" dirty="0" smtClean="0"/>
              <a:t>                                                                                </a:t>
            </a:r>
          </a:p>
          <a:p>
            <a:pPr marL="457200" lvl="1" indent="0">
              <a:buNone/>
            </a:pPr>
            <a:r>
              <a:rPr lang="es-CL" b="1" u="sng" dirty="0" smtClean="0"/>
              <a:t>Cadenas</a:t>
            </a:r>
            <a:endParaRPr lang="es-CL" sz="1700" b="1" u="sng" dirty="0"/>
          </a:p>
          <a:p>
            <a:pPr marL="457200" lvl="1" indent="0">
              <a:buNone/>
            </a:pPr>
            <a:r>
              <a:rPr lang="es-CL" sz="1400" dirty="0" smtClean="0"/>
              <a:t>Cadena grado 2 y 8</a:t>
            </a:r>
          </a:p>
          <a:p>
            <a:pPr marL="457200" lvl="1" indent="0">
              <a:buNone/>
            </a:pPr>
            <a:r>
              <a:rPr lang="es-CL" sz="1400" dirty="0" smtClean="0"/>
              <a:t>Eslinga Cadena 2 – 3 y 4 ramales</a:t>
            </a:r>
          </a:p>
          <a:p>
            <a:pPr marL="457200" lvl="1" indent="0">
              <a:buNone/>
            </a:pPr>
            <a:r>
              <a:rPr lang="es-CL" b="1" u="sng" dirty="0" smtClean="0"/>
              <a:t>Cordeles y cuerdas</a:t>
            </a:r>
          </a:p>
          <a:p>
            <a:pPr marL="457200" lvl="1" indent="0">
              <a:buNone/>
            </a:pPr>
            <a:r>
              <a:rPr lang="es-CL" sz="1400" dirty="0" smtClean="0"/>
              <a:t>Nylon</a:t>
            </a:r>
          </a:p>
          <a:p>
            <a:pPr marL="457200" lvl="1" indent="0">
              <a:buNone/>
            </a:pPr>
            <a:r>
              <a:rPr lang="es-CL" sz="1400" dirty="0" smtClean="0"/>
              <a:t>Perlón</a:t>
            </a:r>
          </a:p>
          <a:p>
            <a:pPr marL="457200" lvl="1" indent="0">
              <a:buNone/>
            </a:pPr>
            <a:r>
              <a:rPr lang="es-CL" sz="1400" dirty="0" smtClean="0"/>
              <a:t>Polipropileno</a:t>
            </a:r>
          </a:p>
          <a:p>
            <a:pPr marL="457200" lvl="1" indent="0">
              <a:buNone/>
            </a:pPr>
            <a:r>
              <a:rPr lang="es-CL" sz="1400" dirty="0" smtClean="0"/>
              <a:t>Yute                                                                                                                                                                                                                                                                                                                                                                                                                                                                                                                                                                                                                                                                                                                                                         </a:t>
            </a:r>
            <a:r>
              <a:rPr lang="es-CL" sz="1400" b="1" u="sng" dirty="0" smtClean="0"/>
              <a:t>                                  </a:t>
            </a:r>
            <a:r>
              <a:rPr lang="es-CL" sz="1400" dirty="0" smtClean="0"/>
              <a:t>                                       </a:t>
            </a:r>
          </a:p>
          <a:p>
            <a:pPr marL="457200" lvl="1" indent="0">
              <a:buNone/>
            </a:pPr>
            <a:endParaRPr lang="es-CL" sz="1400" b="1" u="sng" dirty="0"/>
          </a:p>
          <a:p>
            <a:pPr marL="457200" lvl="1" indent="0">
              <a:buNone/>
            </a:pPr>
            <a:r>
              <a:rPr lang="es-CL" b="1" u="sng" dirty="0" smtClean="0"/>
              <a:t>Tecles</a:t>
            </a:r>
          </a:p>
          <a:p>
            <a:pPr marL="457200" lvl="1" indent="0">
              <a:buNone/>
            </a:pPr>
            <a:r>
              <a:rPr lang="es-CL" sz="1400" dirty="0" smtClean="0"/>
              <a:t>Manual</a:t>
            </a:r>
          </a:p>
          <a:p>
            <a:pPr marL="457200" lvl="1" indent="0">
              <a:buNone/>
            </a:pPr>
            <a:r>
              <a:rPr lang="es-CL" sz="1400" dirty="0" smtClean="0"/>
              <a:t>Palanca</a:t>
            </a:r>
          </a:p>
          <a:p>
            <a:pPr marL="457200" lvl="1" indent="0">
              <a:buNone/>
            </a:pPr>
            <a:r>
              <a:rPr lang="es-CL" sz="1400" dirty="0" smtClean="0"/>
              <a:t>Eléctrico</a:t>
            </a:r>
            <a:endParaRPr lang="es-CL" sz="1400"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023270" y="1690688"/>
            <a:ext cx="1532854" cy="1595562"/>
          </a:xfrm>
          <a:prstGeom prst="rect">
            <a:avLst/>
          </a:prstGeom>
        </p:spPr>
      </p:pic>
      <p:pic>
        <p:nvPicPr>
          <p:cNvPr id="10" name="Imagen 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401444" y="5179790"/>
            <a:ext cx="2655223" cy="1427072"/>
          </a:xfrm>
          <a:prstGeom prst="rect">
            <a:avLst/>
          </a:prstGeom>
        </p:spPr>
      </p:pic>
      <p:pic>
        <p:nvPicPr>
          <p:cNvPr id="5" name="Imagen 4"/>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825417" y="3240344"/>
            <a:ext cx="2061006" cy="1688309"/>
          </a:xfrm>
          <a:prstGeom prst="rect">
            <a:avLst/>
          </a:prstGeom>
        </p:spPr>
      </p:pic>
    </p:spTree>
    <p:extLst>
      <p:ext uri="{BB962C8B-B14F-4D97-AF65-F5344CB8AC3E}">
        <p14:creationId xmlns:p14="http://schemas.microsoft.com/office/powerpoint/2010/main" xmlns="" val="318455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200" b="1" u="sng" dirty="0" err="1" smtClean="0"/>
              <a:t>Izaje</a:t>
            </a:r>
            <a:r>
              <a:rPr lang="es-CL" sz="1900" dirty="0" smtClean="0"/>
              <a:t>                                                                                </a:t>
            </a:r>
          </a:p>
          <a:p>
            <a:pPr marL="457200" lvl="1" indent="0">
              <a:buNone/>
            </a:pPr>
            <a:r>
              <a:rPr lang="es-CL" b="1" u="sng" dirty="0" smtClean="0"/>
              <a:t>Tensor</a:t>
            </a:r>
            <a:endParaRPr lang="es-CL" sz="1700" b="1" u="sng" dirty="0"/>
          </a:p>
          <a:p>
            <a:pPr marL="457200" lvl="1" indent="0">
              <a:buNone/>
            </a:pPr>
            <a:r>
              <a:rPr lang="es-CL" sz="1400" dirty="0" smtClean="0"/>
              <a:t>Ojo Ojo</a:t>
            </a:r>
          </a:p>
          <a:p>
            <a:pPr marL="457200" lvl="1" indent="0">
              <a:buNone/>
            </a:pPr>
            <a:r>
              <a:rPr lang="es-CL" sz="1400" dirty="0" smtClean="0"/>
              <a:t>Ojo Gancho</a:t>
            </a:r>
          </a:p>
          <a:p>
            <a:pPr marL="457200" lvl="1" indent="0">
              <a:buNone/>
            </a:pPr>
            <a:r>
              <a:rPr lang="es-CL" sz="1400" dirty="0" smtClean="0"/>
              <a:t>Gancho </a:t>
            </a:r>
            <a:r>
              <a:rPr lang="es-CL" sz="1400" dirty="0" err="1" smtClean="0"/>
              <a:t>gancho</a:t>
            </a:r>
            <a:endParaRPr lang="es-CL" sz="1400" dirty="0" smtClean="0"/>
          </a:p>
          <a:p>
            <a:pPr marL="457200" lvl="1" indent="0">
              <a:buNone/>
            </a:pPr>
            <a:endParaRPr lang="es-CL" sz="1400" dirty="0" smtClean="0"/>
          </a:p>
          <a:p>
            <a:pPr marL="457200" lvl="1" indent="0">
              <a:buNone/>
            </a:pPr>
            <a:r>
              <a:rPr lang="es-CL" b="1" u="sng" dirty="0" smtClean="0"/>
              <a:t>Abrazaderas Crosby</a:t>
            </a:r>
          </a:p>
          <a:p>
            <a:pPr marL="457200" lvl="1" indent="0">
              <a:buNone/>
            </a:pPr>
            <a:r>
              <a:rPr lang="es-CL" sz="1400" dirty="0" smtClean="0"/>
              <a:t>                                                                          </a:t>
            </a:r>
            <a:r>
              <a:rPr lang="es-CL" sz="6400" dirty="0" smtClean="0"/>
              <a:t> </a:t>
            </a:r>
            <a:r>
              <a:rPr lang="es-CL" sz="1400" dirty="0" smtClean="0"/>
              <a:t>                </a:t>
            </a:r>
            <a:r>
              <a:rPr lang="es-CL" sz="6400" dirty="0" smtClean="0"/>
              <a:t>                                                                                                                                                                                                                                                                                                                </a:t>
            </a:r>
            <a:r>
              <a:rPr lang="es-CL" sz="4800" dirty="0" smtClean="0"/>
              <a:t>                                                  </a:t>
            </a:r>
            <a:r>
              <a:rPr lang="es-CL" sz="6400" dirty="0" smtClean="0"/>
              <a:t>                                                                                                                                                                                                                                                                                                                    </a:t>
            </a:r>
            <a:r>
              <a:rPr lang="es-CL" sz="6400" b="1" u="sng" dirty="0" smtClean="0"/>
              <a:t>                                  </a:t>
            </a:r>
            <a:r>
              <a:rPr lang="es-CL" sz="1900" dirty="0" smtClean="0"/>
              <a:t>                                          </a:t>
            </a:r>
            <a:r>
              <a:rPr lang="es-CL" b="1" u="sng" dirty="0" smtClean="0"/>
              <a:t>Tensor cadena</a:t>
            </a:r>
          </a:p>
          <a:p>
            <a:pPr marL="457200" lvl="1" indent="0">
              <a:buNone/>
            </a:pPr>
            <a:r>
              <a:rPr lang="es-CL" sz="1400" dirty="0" smtClean="0"/>
              <a:t>Tipo palanca</a:t>
            </a:r>
          </a:p>
          <a:p>
            <a:pPr marL="457200" lvl="1" indent="0">
              <a:buNone/>
            </a:pPr>
            <a:r>
              <a:rPr lang="es-CL" sz="1400" dirty="0" smtClean="0"/>
              <a:t>Tipo chicharra</a:t>
            </a:r>
            <a:endParaRPr lang="es-CL" sz="1400"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8" name="Imagen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119299" y="5071899"/>
            <a:ext cx="1673650" cy="1673650"/>
          </a:xfrm>
          <a:prstGeom prst="rect">
            <a:avLst/>
          </a:prstGeom>
        </p:spPr>
      </p:pic>
      <p:pic>
        <p:nvPicPr>
          <p:cNvPr id="2" name="Imagen 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461746" y="1943094"/>
            <a:ext cx="2988756" cy="1181994"/>
          </a:xfrm>
          <a:prstGeom prst="rect">
            <a:avLst/>
          </a:prstGeom>
        </p:spPr>
      </p:pic>
      <p:pic>
        <p:nvPicPr>
          <p:cNvPr id="9" name="Imagen 8"/>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217507" y="3616366"/>
            <a:ext cx="3477233" cy="1375177"/>
          </a:xfrm>
          <a:prstGeom prst="rect">
            <a:avLst/>
          </a:prstGeom>
        </p:spPr>
      </p:pic>
      <p:pic>
        <p:nvPicPr>
          <p:cNvPr id="10" name="Imagen 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751655" y="5224902"/>
            <a:ext cx="1367644" cy="1367644"/>
          </a:xfrm>
          <a:prstGeom prst="rect">
            <a:avLst/>
          </a:prstGeom>
        </p:spPr>
      </p:pic>
    </p:spTree>
    <p:extLst>
      <p:ext uri="{BB962C8B-B14F-4D97-AF65-F5344CB8AC3E}">
        <p14:creationId xmlns:p14="http://schemas.microsoft.com/office/powerpoint/2010/main" xmlns="" val="301900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buNone/>
            </a:pPr>
            <a:endParaRPr lang="es-CL" dirty="0"/>
          </a:p>
          <a:p>
            <a:pPr marL="457200" lvl="1" indent="0" algn="ctr">
              <a:buNone/>
            </a:pPr>
            <a:r>
              <a:rPr lang="es-CL" sz="5400" b="1" u="sng" dirty="0" smtClean="0"/>
              <a:t>Seguridad y taller</a:t>
            </a:r>
            <a:r>
              <a:rPr lang="es-CL" sz="5400" dirty="0" smtClean="0"/>
              <a:t>                                                                             </a:t>
            </a:r>
          </a:p>
          <a:p>
            <a:pPr marL="457200" lvl="1" indent="0">
              <a:buNone/>
            </a:pPr>
            <a:endParaRPr lang="es-CL" sz="1700" dirty="0"/>
          </a:p>
          <a:p>
            <a:pPr marL="457200" lvl="1" indent="0">
              <a:buNone/>
            </a:pPr>
            <a:endParaRPr lang="es-CL" sz="1700" dirty="0" smtClean="0"/>
          </a:p>
          <a:p>
            <a:pPr marL="457200" lvl="1" indent="0">
              <a:buNone/>
            </a:pPr>
            <a:endParaRPr lang="es-CL" dirty="0" smtClean="0"/>
          </a:p>
          <a:p>
            <a:pPr marL="457200" lvl="1" indent="0">
              <a:buNone/>
            </a:pPr>
            <a:r>
              <a:rPr lang="es-CL" sz="6400" dirty="0" smtClean="0"/>
              <a:t>                                                                                                                                                                                                                                                                                                                                                                                                           </a:t>
            </a:r>
            <a:r>
              <a:rPr lang="es-CL" sz="4800" dirty="0" smtClean="0"/>
              <a:t>                                                  </a:t>
            </a:r>
            <a:r>
              <a:rPr lang="es-CL" sz="6400" dirty="0" smtClean="0"/>
              <a:t>                                                                                                                                                                                                                                                                                                                    </a:t>
            </a:r>
            <a:r>
              <a:rPr lang="es-CL" sz="6400" b="1" u="sng" dirty="0" smtClean="0"/>
              <a:t>                                  </a:t>
            </a:r>
            <a:r>
              <a:rPr lang="es-CL" sz="1900" dirty="0" smtClean="0"/>
              <a:t>                                          </a:t>
            </a:r>
            <a:endParaRPr lang="es-CL" dirty="0" smtClean="0"/>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70468" y="3043640"/>
            <a:ext cx="6503831" cy="3653374"/>
          </a:xfrm>
          <a:prstGeom prst="rect">
            <a:avLst/>
          </a:prstGeom>
        </p:spPr>
      </p:pic>
    </p:spTree>
    <p:extLst>
      <p:ext uri="{BB962C8B-B14F-4D97-AF65-F5344CB8AC3E}">
        <p14:creationId xmlns:p14="http://schemas.microsoft.com/office/powerpoint/2010/main" xmlns="" val="2348830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000" b="1" u="sng" dirty="0" smtClean="0"/>
              <a:t>Seguridad y taller</a:t>
            </a:r>
            <a:r>
              <a:rPr lang="es-CL" sz="2000" dirty="0" smtClean="0"/>
              <a:t>                                                                            </a:t>
            </a:r>
          </a:p>
          <a:p>
            <a:pPr marL="457200" lvl="1" indent="0">
              <a:buNone/>
            </a:pPr>
            <a:r>
              <a:rPr lang="es-CL" b="1" u="sng" dirty="0" smtClean="0"/>
              <a:t>Conos viales</a:t>
            </a:r>
            <a:endParaRPr lang="es-CL" b="1" u="sng" dirty="0"/>
          </a:p>
          <a:p>
            <a:pPr marL="457200" lvl="1" indent="0">
              <a:buNone/>
            </a:pPr>
            <a:r>
              <a:rPr lang="es-CL" sz="1400" dirty="0" smtClean="0"/>
              <a:t>Todas las medidas</a:t>
            </a:r>
          </a:p>
          <a:p>
            <a:pPr marL="457200" lvl="1" indent="0">
              <a:buNone/>
            </a:pPr>
            <a:r>
              <a:rPr lang="es-CL" sz="1400" dirty="0" smtClean="0"/>
              <a:t>Diferentes Colores</a:t>
            </a:r>
          </a:p>
          <a:p>
            <a:pPr marL="457200" lvl="1" indent="0">
              <a:buNone/>
            </a:pPr>
            <a:endParaRPr lang="es-CL" sz="1400" dirty="0"/>
          </a:p>
          <a:p>
            <a:pPr marL="457200" lvl="1" indent="0">
              <a:buNone/>
            </a:pPr>
            <a:r>
              <a:rPr lang="es-CL" b="1" u="sng" dirty="0" smtClean="0"/>
              <a:t>Barrera Extensible                                                                                                                                                                                                                                                                                                                                                                                                                                                                                                                                                                                                                                                                                                                                                                                                                                                             </a:t>
            </a:r>
          </a:p>
          <a:p>
            <a:pPr marL="457200" lvl="1" indent="0">
              <a:buNone/>
            </a:pPr>
            <a:r>
              <a:rPr lang="es-CL" sz="1400" dirty="0" smtClean="0"/>
              <a:t>Plásticas</a:t>
            </a:r>
          </a:p>
          <a:p>
            <a:pPr marL="457200" lvl="1" indent="0">
              <a:buNone/>
            </a:pPr>
            <a:r>
              <a:rPr lang="es-CL" sz="1400" dirty="0" smtClean="0"/>
              <a:t>Metálicas</a:t>
            </a:r>
          </a:p>
          <a:p>
            <a:pPr marL="457200" lvl="1" indent="0">
              <a:buNone/>
            </a:pPr>
            <a:endParaRPr lang="es-CL" dirty="0"/>
          </a:p>
          <a:p>
            <a:pPr marL="457200" lvl="1" indent="0">
              <a:buNone/>
            </a:pPr>
            <a:endParaRPr lang="es-CL" dirty="0" smtClean="0"/>
          </a:p>
          <a:p>
            <a:pPr marL="457200" lvl="1" indent="0">
              <a:buNone/>
            </a:pPr>
            <a:r>
              <a:rPr lang="es-CL" b="1" u="sng" dirty="0" smtClean="0"/>
              <a:t>Cadenas plásticas</a:t>
            </a:r>
            <a:endParaRPr lang="es-CL" b="1" u="sng" dirty="0"/>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5" name="Imagen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163415" y="1690688"/>
            <a:ext cx="1379829" cy="1379829"/>
          </a:xfrm>
          <a:prstGeom prst="rect">
            <a:avLst/>
          </a:prstGeom>
        </p:spPr>
      </p:pic>
      <p:pic>
        <p:nvPicPr>
          <p:cNvPr id="2" name="Imagen 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528396" y="3314940"/>
            <a:ext cx="2014848" cy="1133352"/>
          </a:xfrm>
          <a:prstGeom prst="rect">
            <a:avLst/>
          </a:prstGeom>
        </p:spPr>
      </p:pic>
      <p:pic>
        <p:nvPicPr>
          <p:cNvPr id="9" name="Imagen 8"/>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053301" y="5060017"/>
            <a:ext cx="2220701" cy="1220386"/>
          </a:xfrm>
          <a:prstGeom prst="rect">
            <a:avLst/>
          </a:prstGeom>
        </p:spPr>
      </p:pic>
    </p:spTree>
    <p:extLst>
      <p:ext uri="{BB962C8B-B14F-4D97-AF65-F5344CB8AC3E}">
        <p14:creationId xmlns:p14="http://schemas.microsoft.com/office/powerpoint/2010/main" xmlns="" val="2059766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000" b="1" u="sng" dirty="0" smtClean="0"/>
              <a:t>Seguridad y taller</a:t>
            </a:r>
            <a:r>
              <a:rPr lang="es-CL" sz="2000" dirty="0" smtClean="0"/>
              <a:t>    </a:t>
            </a:r>
          </a:p>
          <a:p>
            <a:pPr marL="457200" lvl="1" indent="0" algn="ctr">
              <a:buNone/>
            </a:pPr>
            <a:r>
              <a:rPr lang="es-CL" sz="2000" dirty="0" smtClean="0"/>
              <a:t>                                                                        </a:t>
            </a:r>
          </a:p>
          <a:p>
            <a:pPr marL="457200" lvl="1" indent="0">
              <a:buNone/>
            </a:pPr>
            <a:r>
              <a:rPr lang="es-CL" b="1" u="sng" dirty="0" smtClean="0"/>
              <a:t>Bocinas</a:t>
            </a:r>
            <a:endParaRPr lang="es-CL" b="1" u="sng" dirty="0"/>
          </a:p>
          <a:p>
            <a:pPr marL="457200" lvl="1" indent="0">
              <a:buNone/>
            </a:pPr>
            <a:r>
              <a:rPr lang="es-CL" sz="1400" dirty="0" smtClean="0"/>
              <a:t>Bocinas y sirenas para faenas</a:t>
            </a:r>
          </a:p>
          <a:p>
            <a:pPr marL="457200" lvl="1" indent="0">
              <a:buNone/>
            </a:pPr>
            <a:endParaRPr lang="es-CL" sz="1400" dirty="0"/>
          </a:p>
          <a:p>
            <a:pPr marL="457200" lvl="1" indent="0">
              <a:buNone/>
            </a:pPr>
            <a:r>
              <a:rPr lang="es-CL" b="1" u="sng" dirty="0" smtClean="0"/>
              <a:t>Extintores</a:t>
            </a:r>
            <a:r>
              <a:rPr lang="es-CL" dirty="0" smtClean="0"/>
              <a:t>                                                                                                                                                                                                                                                                                                                                                                                                                                                                                                                                                                                                                                                                                                                                                                                 </a:t>
            </a:r>
            <a:r>
              <a:rPr lang="es-CL" b="1" u="sng" dirty="0" smtClean="0"/>
              <a:t>                                  </a:t>
            </a:r>
            <a:r>
              <a:rPr lang="es-CL" dirty="0" smtClean="0"/>
              <a:t>                                          </a:t>
            </a:r>
          </a:p>
          <a:p>
            <a:pPr marL="457200" lvl="1" indent="0">
              <a:buNone/>
            </a:pPr>
            <a:r>
              <a:rPr lang="es-CL" sz="1400" dirty="0" smtClean="0"/>
              <a:t>Todos los formatos</a:t>
            </a:r>
          </a:p>
          <a:p>
            <a:pPr marL="457200" lvl="1" indent="0">
              <a:buNone/>
            </a:pPr>
            <a:r>
              <a:rPr lang="es-CL" dirty="0" smtClean="0"/>
              <a:t>Para todas las clase de incendio</a:t>
            </a:r>
            <a:endParaRPr lang="es-CL" dirty="0"/>
          </a:p>
          <a:p>
            <a:pPr marL="457200" lvl="1" indent="0">
              <a:buNone/>
            </a:pPr>
            <a:endParaRPr lang="es-CL" dirty="0" smtClean="0"/>
          </a:p>
          <a:p>
            <a:pPr marL="457200" lvl="1" indent="0">
              <a:buNone/>
            </a:pPr>
            <a:r>
              <a:rPr lang="es-CL" b="1" u="sng" dirty="0" smtClean="0"/>
              <a:t>Gabinete Porta Extintores</a:t>
            </a:r>
            <a:endParaRPr lang="es-CL" b="1" u="sng" dirty="0"/>
          </a:p>
          <a:p>
            <a:pPr marL="457200" lvl="1" indent="0">
              <a:buNone/>
            </a:pPr>
            <a:r>
              <a:rPr lang="es-CL" sz="1400" dirty="0" smtClean="0"/>
              <a:t>Metálicos</a:t>
            </a:r>
          </a:p>
          <a:p>
            <a:pPr marL="457200" lvl="1" indent="0">
              <a:buNone/>
            </a:pPr>
            <a:r>
              <a:rPr lang="es-CL" sz="1400" dirty="0" smtClean="0"/>
              <a:t>Plásticos</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508439" y="2473428"/>
            <a:ext cx="1923513" cy="1191247"/>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431952" y="3362465"/>
            <a:ext cx="1492991" cy="1690065"/>
          </a:xfrm>
          <a:prstGeom prst="rect">
            <a:avLst/>
          </a:prstGeom>
        </p:spPr>
      </p:pic>
      <p:pic>
        <p:nvPicPr>
          <p:cNvPr id="5" name="Imagen 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300741" y="4877693"/>
            <a:ext cx="1671379" cy="1980307"/>
          </a:xfrm>
          <a:prstGeom prst="rect">
            <a:avLst/>
          </a:prstGeom>
        </p:spPr>
      </p:pic>
    </p:spTree>
    <p:extLst>
      <p:ext uri="{BB962C8B-B14F-4D97-AF65-F5344CB8AC3E}">
        <p14:creationId xmlns:p14="http://schemas.microsoft.com/office/powerpoint/2010/main" xmlns="" val="1959817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000" b="1" u="sng" dirty="0" smtClean="0"/>
              <a:t>Seguridad y taller</a:t>
            </a:r>
            <a:r>
              <a:rPr lang="es-CL" sz="2000" dirty="0" smtClean="0"/>
              <a:t>                                                                            </a:t>
            </a:r>
          </a:p>
          <a:p>
            <a:pPr marL="457200" lvl="1" indent="0">
              <a:buNone/>
            </a:pPr>
            <a:r>
              <a:rPr lang="es-CL" b="1" u="sng" dirty="0" smtClean="0"/>
              <a:t>Pitones de alta presión</a:t>
            </a:r>
            <a:endParaRPr lang="es-CL" b="1" u="sng" dirty="0"/>
          </a:p>
          <a:p>
            <a:pPr marL="457200" lvl="1" indent="0">
              <a:buNone/>
            </a:pPr>
            <a:r>
              <a:rPr lang="es-CL" sz="1400" dirty="0" smtClean="0"/>
              <a:t>Flujo Fijo</a:t>
            </a:r>
          </a:p>
          <a:p>
            <a:pPr marL="457200" lvl="1" indent="0">
              <a:buNone/>
            </a:pPr>
            <a:r>
              <a:rPr lang="es-CL" sz="1400" dirty="0" smtClean="0"/>
              <a:t>Flujo Variable</a:t>
            </a:r>
          </a:p>
          <a:p>
            <a:pPr marL="457200" lvl="1" indent="0">
              <a:buNone/>
            </a:pPr>
            <a:endParaRPr lang="es-CL" sz="1700" dirty="0" smtClean="0"/>
          </a:p>
          <a:p>
            <a:pPr marL="457200" lvl="1" indent="0">
              <a:buNone/>
            </a:pPr>
            <a:r>
              <a:rPr lang="es-CL" b="1" u="sng" dirty="0" smtClean="0"/>
              <a:t>Linternas de emergencia                                                                                                                                                                                                                                                                                                                                                                                                                                                                                                                                                                                                                                                                                                                                                                                                                                                             </a:t>
            </a:r>
          </a:p>
          <a:p>
            <a:pPr marL="457200" lvl="1" indent="0">
              <a:buNone/>
            </a:pPr>
            <a:r>
              <a:rPr lang="es-CL" dirty="0" smtClean="0"/>
              <a:t>Estacionaria</a:t>
            </a:r>
          </a:p>
          <a:p>
            <a:pPr marL="457200" lvl="1" indent="0">
              <a:buNone/>
            </a:pPr>
            <a:r>
              <a:rPr lang="es-CL" dirty="0" smtClean="0"/>
              <a:t>Portátil</a:t>
            </a:r>
          </a:p>
          <a:p>
            <a:pPr marL="457200" lvl="1" indent="0">
              <a:buNone/>
            </a:pPr>
            <a:r>
              <a:rPr lang="es-CL" dirty="0" smtClean="0"/>
              <a:t>Led</a:t>
            </a:r>
          </a:p>
          <a:p>
            <a:pPr marL="457200" lvl="1" indent="0">
              <a:buNone/>
            </a:pPr>
            <a:r>
              <a:rPr lang="es-CL" b="1" u="sng" dirty="0" smtClean="0"/>
              <a:t>Extractor Eólico</a:t>
            </a:r>
          </a:p>
          <a:p>
            <a:pPr marL="457200" lvl="1" indent="0">
              <a:buNone/>
            </a:pPr>
            <a:r>
              <a:rPr lang="es-CL" sz="1400" dirty="0" smtClean="0"/>
              <a:t>Exterior</a:t>
            </a:r>
          </a:p>
          <a:p>
            <a:pPr marL="457200" lvl="1" indent="0">
              <a:buNone/>
            </a:pPr>
            <a:r>
              <a:rPr lang="es-CL" sz="1400" dirty="0" smtClean="0"/>
              <a:t>Interior</a:t>
            </a:r>
          </a:p>
          <a:p>
            <a:pPr marL="457200" lvl="1" indent="0">
              <a:buNone/>
            </a:pPr>
            <a:r>
              <a:rPr lang="es-CL" sz="1400" dirty="0" smtClean="0"/>
              <a:t>Ventilador</a:t>
            </a:r>
          </a:p>
          <a:p>
            <a:pPr marL="457200" lvl="1" indent="0">
              <a:buNone/>
            </a:pPr>
            <a:r>
              <a:rPr lang="es-CL" sz="1400" dirty="0" smtClean="0"/>
              <a:t>Calefactores</a:t>
            </a:r>
            <a:endParaRPr lang="es-CL" sz="1400"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5" name="Imagen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239642" y="1762002"/>
            <a:ext cx="1666396" cy="1468191"/>
          </a:xfrm>
          <a:prstGeom prst="rect">
            <a:avLst/>
          </a:prstGeom>
        </p:spPr>
      </p:pic>
      <p:pic>
        <p:nvPicPr>
          <p:cNvPr id="7" name="Imagen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686089" y="3230193"/>
            <a:ext cx="1403931" cy="1541910"/>
          </a:xfrm>
          <a:prstGeom prst="rect">
            <a:avLst/>
          </a:prstGeom>
        </p:spPr>
      </p:pic>
      <p:pic>
        <p:nvPicPr>
          <p:cNvPr id="8" name="Imagen 7"/>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551849" y="4952464"/>
            <a:ext cx="1231542" cy="1527112"/>
          </a:xfrm>
          <a:prstGeom prst="rect">
            <a:avLst/>
          </a:prstGeom>
        </p:spPr>
      </p:pic>
    </p:spTree>
    <p:extLst>
      <p:ext uri="{BB962C8B-B14F-4D97-AF65-F5344CB8AC3E}">
        <p14:creationId xmlns:p14="http://schemas.microsoft.com/office/powerpoint/2010/main" xmlns="" val="1966273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000" b="1" u="sng" dirty="0" smtClean="0"/>
              <a:t>Seguridad y taller</a:t>
            </a:r>
            <a:r>
              <a:rPr lang="es-CL" sz="2000" dirty="0" smtClean="0"/>
              <a:t>                                                                            </a:t>
            </a:r>
          </a:p>
          <a:p>
            <a:pPr marL="457200" lvl="1" indent="0">
              <a:buNone/>
            </a:pPr>
            <a:r>
              <a:rPr lang="es-CL" b="1" u="sng" dirty="0" smtClean="0"/>
              <a:t>Gabinetes para herramientas</a:t>
            </a:r>
          </a:p>
          <a:p>
            <a:pPr marL="457200" lvl="1" indent="0">
              <a:buNone/>
            </a:pPr>
            <a:r>
              <a:rPr lang="es-CL" dirty="0" smtClean="0"/>
              <a:t>Bancos Estacionarios</a:t>
            </a:r>
          </a:p>
          <a:p>
            <a:pPr marL="457200" lvl="1" indent="0">
              <a:buNone/>
            </a:pPr>
            <a:r>
              <a:rPr lang="es-CL" dirty="0" smtClean="0"/>
              <a:t>Estantes</a:t>
            </a:r>
          </a:p>
          <a:p>
            <a:pPr marL="457200" lvl="1" indent="0">
              <a:buNone/>
            </a:pPr>
            <a:r>
              <a:rPr lang="es-CL" dirty="0" smtClean="0"/>
              <a:t>Caja Herramienta Taller Mecánico y Eléctrico</a:t>
            </a:r>
          </a:p>
          <a:p>
            <a:pPr marL="457200" lvl="1" indent="0">
              <a:buNone/>
            </a:pPr>
            <a:r>
              <a:rPr lang="es-CL" b="1" u="sng" dirty="0" smtClean="0"/>
              <a:t>Carro porta herramienta     </a:t>
            </a:r>
          </a:p>
          <a:p>
            <a:pPr marL="457200" lvl="1" indent="0">
              <a:buNone/>
            </a:pPr>
            <a:r>
              <a:rPr lang="es-CL" dirty="0" smtClean="0"/>
              <a:t>Metálico</a:t>
            </a:r>
          </a:p>
          <a:p>
            <a:pPr marL="457200" lvl="1" indent="0">
              <a:buNone/>
            </a:pPr>
            <a:r>
              <a:rPr lang="es-CL" dirty="0" smtClean="0"/>
              <a:t>Poliuretano</a:t>
            </a:r>
          </a:p>
          <a:p>
            <a:pPr marL="457200" lvl="1" indent="0">
              <a:buNone/>
            </a:pPr>
            <a:r>
              <a:rPr lang="es-CL" dirty="0" smtClean="0"/>
              <a:t>Dos y Tres Bandejas</a:t>
            </a:r>
            <a:r>
              <a:rPr lang="es-CL" b="1" u="sng" dirty="0" smtClean="0"/>
              <a:t>                                                                                                                                                                                                                                                                                                                                                                                                                                                                                                                                                                                                                                                                                                                                                                                                                                                       </a:t>
            </a:r>
            <a:endParaRPr lang="es-CL" dirty="0" smtClean="0"/>
          </a:p>
          <a:p>
            <a:pPr marL="457200" lvl="1" indent="0">
              <a:buNone/>
            </a:pPr>
            <a:r>
              <a:rPr lang="es-CL" b="1" u="sng" dirty="0" smtClean="0"/>
              <a:t> Paños de limpieza</a:t>
            </a:r>
          </a:p>
          <a:p>
            <a:pPr marL="457200" lvl="1" indent="0">
              <a:buNone/>
            </a:pPr>
            <a:r>
              <a:rPr lang="es-CL" dirty="0" smtClean="0"/>
              <a:t>Trapos bolsa de 1Kl.</a:t>
            </a:r>
          </a:p>
          <a:p>
            <a:pPr marL="457200" lvl="1" indent="0">
              <a:buNone/>
            </a:pPr>
            <a:r>
              <a:rPr lang="es-CL" dirty="0" smtClean="0"/>
              <a:t>Trapos Saco de 20Kl.</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581175" y="2140263"/>
            <a:ext cx="1381547" cy="1381547"/>
          </a:xfrm>
          <a:prstGeom prst="rect">
            <a:avLst/>
          </a:prstGeom>
        </p:spPr>
      </p:pic>
      <p:pic>
        <p:nvPicPr>
          <p:cNvPr id="9" name="Imagen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897354" y="3971385"/>
            <a:ext cx="1415602" cy="1415602"/>
          </a:xfrm>
          <a:prstGeom prst="rect">
            <a:avLst/>
          </a:prstGeom>
        </p:spPr>
      </p:pic>
      <p:pic>
        <p:nvPicPr>
          <p:cNvPr id="5" name="Imagen 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225147" y="5120425"/>
            <a:ext cx="1737575" cy="1737575"/>
          </a:xfrm>
          <a:prstGeom prst="rect">
            <a:avLst/>
          </a:prstGeom>
        </p:spPr>
      </p:pic>
    </p:spTree>
    <p:extLst>
      <p:ext uri="{BB962C8B-B14F-4D97-AF65-F5344CB8AC3E}">
        <p14:creationId xmlns:p14="http://schemas.microsoft.com/office/powerpoint/2010/main" xmlns="" val="2055472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498625802"/>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p:txBody>
          <a:bodyPr/>
          <a:lstStyle/>
          <a:p>
            <a:r>
              <a:rPr lang="es-CL" dirty="0" smtClean="0"/>
              <a:t>Presentar nuestra empresa y los inicios de ésta.</a:t>
            </a:r>
          </a:p>
          <a:p>
            <a:endParaRPr lang="es-CL" dirty="0"/>
          </a:p>
          <a:p>
            <a:r>
              <a:rPr lang="es-CL" dirty="0" smtClean="0"/>
              <a:t>Dar a conocer nuestro objetivo como proveedores de Ferretería Industrial</a:t>
            </a:r>
          </a:p>
          <a:p>
            <a:pPr marL="0" indent="0">
              <a:buNone/>
            </a:pPr>
            <a:endParaRPr lang="es-CL" dirty="0" smtClean="0"/>
          </a:p>
          <a:p>
            <a:r>
              <a:rPr lang="es-CL" dirty="0" smtClean="0"/>
              <a:t>Presentar nuestra gama de productos.</a:t>
            </a:r>
          </a:p>
          <a:p>
            <a:endParaRPr lang="es-CL" dirty="0" smtClean="0"/>
          </a:p>
          <a:p>
            <a:r>
              <a:rPr lang="es-CL" dirty="0" smtClean="0"/>
              <a:t>Nuestro compromiso con nuestros clientes.</a:t>
            </a:r>
          </a:p>
          <a:p>
            <a:endParaRPr lang="es-CL" dirty="0"/>
          </a:p>
          <a:p>
            <a:pPr marL="0" indent="0">
              <a:buNone/>
            </a:pP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spTree>
    <p:extLst>
      <p:ext uri="{BB962C8B-B14F-4D97-AF65-F5344CB8AC3E}">
        <p14:creationId xmlns:p14="http://schemas.microsoft.com/office/powerpoint/2010/main" xmlns="" val="3348498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buNone/>
            </a:pPr>
            <a:endParaRPr lang="es-CL" dirty="0"/>
          </a:p>
          <a:p>
            <a:pPr marL="457200" lvl="1" indent="0" algn="ctr">
              <a:buNone/>
            </a:pPr>
            <a:r>
              <a:rPr lang="es-CL" sz="5400" b="1" u="sng" dirty="0" smtClean="0"/>
              <a:t>Mangueras y Acoples</a:t>
            </a:r>
            <a:r>
              <a:rPr lang="es-CL" sz="2000" dirty="0" smtClean="0"/>
              <a:t>                                                                           </a:t>
            </a:r>
          </a:p>
          <a:p>
            <a:pPr marL="457200" lvl="1" indent="0">
              <a:buNone/>
            </a:pPr>
            <a:endParaRPr lang="es-CL" dirty="0"/>
          </a:p>
          <a:p>
            <a:pPr marL="457200" lvl="1" indent="0">
              <a:buNone/>
            </a:pPr>
            <a:endParaRPr lang="es-CL" sz="1700" dirty="0" smtClean="0"/>
          </a:p>
          <a:p>
            <a:pPr marL="457200" lvl="1" indent="0">
              <a:buNone/>
            </a:pPr>
            <a:r>
              <a:rPr lang="es-CL" sz="6400" dirty="0" smtClean="0"/>
              <a:t>                                                                                                                                                                                                                                                                                                                                                                                                         </a:t>
            </a:r>
            <a:r>
              <a:rPr lang="es-CL" sz="4800" dirty="0" smtClean="0"/>
              <a:t>                                                  </a:t>
            </a:r>
            <a:r>
              <a:rPr lang="es-CL" sz="6400" dirty="0" smtClean="0"/>
              <a:t>                                                                                                                                                                                                                                                                                                                    </a:t>
            </a:r>
            <a:r>
              <a:rPr lang="es-CL" sz="6400" b="1" u="sng" dirty="0" smtClean="0"/>
              <a:t>                                  </a:t>
            </a:r>
            <a:r>
              <a:rPr lang="es-CL" sz="1900" dirty="0" smtClean="0"/>
              <a:t>                                          </a:t>
            </a:r>
            <a:endParaRPr lang="es-CL" dirty="0" smtClean="0"/>
          </a:p>
          <a:p>
            <a:pPr marL="457200" lvl="1" indent="0">
              <a:buNone/>
            </a:pPr>
            <a:endParaRPr lang="es-CL" dirty="0" smtClean="0"/>
          </a:p>
          <a:p>
            <a:pPr marL="457200" lvl="1" indent="0">
              <a:buNone/>
            </a:pPr>
            <a:endParaRPr lang="es-CL" dirty="0"/>
          </a:p>
          <a:p>
            <a:pPr marL="457200" lvl="1" indent="0">
              <a:buNone/>
            </a:pPr>
            <a:endParaRPr lang="es-CL" dirty="0" smtClean="0"/>
          </a:p>
          <a:p>
            <a:pPr marL="457200" lvl="1" indent="0">
              <a:buNone/>
            </a:pP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44710" y="2980870"/>
            <a:ext cx="6516710" cy="3600233"/>
          </a:xfrm>
          <a:prstGeom prst="rect">
            <a:avLst/>
          </a:prstGeom>
        </p:spPr>
      </p:pic>
    </p:spTree>
    <p:extLst>
      <p:ext uri="{BB962C8B-B14F-4D97-AF65-F5344CB8AC3E}">
        <p14:creationId xmlns:p14="http://schemas.microsoft.com/office/powerpoint/2010/main" xmlns="" val="2788589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000" b="1" u="sng" dirty="0" smtClean="0"/>
              <a:t>Mangueras y Acoples</a:t>
            </a:r>
            <a:endParaRPr lang="es-CL" sz="2000" dirty="0" smtClean="0"/>
          </a:p>
          <a:p>
            <a:pPr marL="457200" lvl="1" indent="0">
              <a:buNone/>
            </a:pPr>
            <a:r>
              <a:rPr lang="es-CL" b="1" u="sng" dirty="0" smtClean="0"/>
              <a:t>Manguera </a:t>
            </a:r>
            <a:r>
              <a:rPr lang="es-CL" b="1" u="sng" dirty="0" err="1" smtClean="0"/>
              <a:t>espiralada</a:t>
            </a:r>
            <a:endParaRPr lang="es-CL" b="1" u="sng" dirty="0"/>
          </a:p>
          <a:p>
            <a:pPr marL="457200" lvl="1" indent="0">
              <a:buNone/>
            </a:pPr>
            <a:r>
              <a:rPr lang="es-CL" sz="1400" dirty="0" smtClean="0"/>
              <a:t>Todas las medidas</a:t>
            </a:r>
            <a:r>
              <a:rPr lang="es-CL" sz="2000" dirty="0" smtClean="0"/>
              <a:t>                                                                          </a:t>
            </a:r>
          </a:p>
          <a:p>
            <a:pPr marL="457200" lvl="1" indent="0">
              <a:buNone/>
            </a:pPr>
            <a:endParaRPr lang="es-CL" dirty="0"/>
          </a:p>
          <a:p>
            <a:pPr marL="457200" lvl="1" indent="0">
              <a:buNone/>
            </a:pPr>
            <a:endParaRPr lang="es-CL" b="1" u="sng" dirty="0" smtClean="0"/>
          </a:p>
          <a:p>
            <a:pPr marL="457200" lvl="1" indent="0">
              <a:buNone/>
            </a:pPr>
            <a:r>
              <a:rPr lang="es-CL" b="1" u="sng" dirty="0" smtClean="0"/>
              <a:t>Manguera para incendio</a:t>
            </a:r>
          </a:p>
          <a:p>
            <a:pPr marL="457200" lvl="1" indent="0">
              <a:buNone/>
            </a:pPr>
            <a:r>
              <a:rPr lang="es-CL" sz="1400" dirty="0" smtClean="0"/>
              <a:t>Doble Chaqueta</a:t>
            </a:r>
          </a:p>
          <a:p>
            <a:pPr marL="457200" lvl="1" indent="0">
              <a:buNone/>
            </a:pPr>
            <a:r>
              <a:rPr lang="es-CL" sz="1400" dirty="0" smtClean="0"/>
              <a:t>Industriales</a:t>
            </a:r>
          </a:p>
          <a:p>
            <a:pPr marL="457200" lvl="1" indent="0">
              <a:buNone/>
            </a:pPr>
            <a:r>
              <a:rPr lang="es-CL" sz="1400" dirty="0" smtClean="0"/>
              <a:t>Nitrilo</a:t>
            </a:r>
            <a:endParaRPr lang="es-CL" sz="1400" dirty="0"/>
          </a:p>
          <a:p>
            <a:pPr marL="457200" lvl="1" indent="0">
              <a:buNone/>
            </a:pPr>
            <a:r>
              <a:rPr lang="es-CL" dirty="0" smtClean="0"/>
              <a:t>                                                                                                                                                                                                                                                                                                                                                                                                                                                                                                                                                                                                                                                                                                                                                                               </a:t>
            </a:r>
            <a:r>
              <a:rPr lang="es-CL" b="1" u="sng" dirty="0" smtClean="0"/>
              <a:t>                                  </a:t>
            </a:r>
            <a:r>
              <a:rPr lang="es-CL" dirty="0" smtClean="0"/>
              <a:t>                                        </a:t>
            </a:r>
            <a:r>
              <a:rPr lang="es-CL" b="1" u="sng" dirty="0" smtClean="0"/>
              <a:t>Manguera trasvasije ácido sulfúrico</a:t>
            </a:r>
            <a:endParaRPr lang="es-CL" b="1" u="sng" dirty="0"/>
          </a:p>
          <a:p>
            <a:pPr marL="457200" lvl="1" indent="0">
              <a:buNone/>
            </a:pPr>
            <a:r>
              <a:rPr lang="es-CL" dirty="0" smtClean="0"/>
              <a:t>Armada en Chile según solicitud</a:t>
            </a:r>
          </a:p>
          <a:p>
            <a:pPr marL="457200" lvl="1" indent="0">
              <a:buNone/>
            </a:pP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7" name="Imagen 6"/>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541705" y="3194363"/>
            <a:ext cx="1848171" cy="1384344"/>
          </a:xfrm>
          <a:prstGeom prst="rect">
            <a:avLst/>
          </a:prstGeom>
        </p:spPr>
      </p:pic>
      <p:pic>
        <p:nvPicPr>
          <p:cNvPr id="8" name="Imagen 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92409" y="4952982"/>
            <a:ext cx="2043619" cy="1530742"/>
          </a:xfrm>
          <a:prstGeom prst="rect">
            <a:avLst/>
          </a:prstGeom>
        </p:spPr>
      </p:pic>
      <p:pic>
        <p:nvPicPr>
          <p:cNvPr id="2" name="Imagen 1"/>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8014218" y="1690688"/>
            <a:ext cx="1772522" cy="1593291"/>
          </a:xfrm>
          <a:prstGeom prst="rect">
            <a:avLst/>
          </a:prstGeom>
        </p:spPr>
      </p:pic>
    </p:spTree>
    <p:extLst>
      <p:ext uri="{BB962C8B-B14F-4D97-AF65-F5344CB8AC3E}">
        <p14:creationId xmlns:p14="http://schemas.microsoft.com/office/powerpoint/2010/main" xmlns="" val="3267120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000" b="1" u="sng" dirty="0" smtClean="0"/>
              <a:t>Mangueras y Acoples</a:t>
            </a:r>
            <a:endParaRPr lang="es-CL" dirty="0" smtClean="0"/>
          </a:p>
          <a:p>
            <a:pPr marL="457200" lvl="1" indent="0">
              <a:buNone/>
            </a:pPr>
            <a:r>
              <a:rPr lang="es-CL" b="1" u="sng" dirty="0" smtClean="0"/>
              <a:t>Manguera corrugada para drenaje</a:t>
            </a:r>
            <a:endParaRPr lang="es-CL" b="1" u="sng" dirty="0"/>
          </a:p>
          <a:p>
            <a:pPr marL="457200" lvl="1" indent="0">
              <a:buNone/>
            </a:pPr>
            <a:r>
              <a:rPr lang="es-CL" sz="1400" dirty="0" smtClean="0"/>
              <a:t>HDPE </a:t>
            </a:r>
            <a:r>
              <a:rPr lang="es-CL" sz="2000" dirty="0" smtClean="0"/>
              <a:t>                                                                           </a:t>
            </a:r>
          </a:p>
          <a:p>
            <a:pPr marL="457200" lvl="1" indent="0">
              <a:buNone/>
            </a:pPr>
            <a:endParaRPr lang="es-CL" dirty="0"/>
          </a:p>
          <a:p>
            <a:pPr marL="457200" lvl="1" indent="0">
              <a:buNone/>
            </a:pPr>
            <a:r>
              <a:rPr lang="es-CL" b="1" u="sng" dirty="0" smtClean="0"/>
              <a:t>Manguera para aire comprimidos</a:t>
            </a:r>
          </a:p>
          <a:p>
            <a:pPr marL="457200" lvl="1" indent="0">
              <a:buNone/>
            </a:pPr>
            <a:r>
              <a:rPr lang="es-CL" sz="1400" dirty="0" smtClean="0"/>
              <a:t>Espiral</a:t>
            </a:r>
          </a:p>
          <a:p>
            <a:pPr marL="457200" lvl="1" indent="0">
              <a:buNone/>
            </a:pPr>
            <a:r>
              <a:rPr lang="es-CL" sz="1400" dirty="0" smtClean="0"/>
              <a:t>Lisa PVC         </a:t>
            </a:r>
          </a:p>
          <a:p>
            <a:pPr marL="457200" lvl="1" indent="0">
              <a:buNone/>
            </a:pPr>
            <a:r>
              <a:rPr lang="es-CL" sz="1400" dirty="0" smtClean="0"/>
              <a:t>                                                                                                                                                                                                                                                                                                                                                                                                                                                                                                                                                                                                                                                                                                                                                                      </a:t>
            </a:r>
            <a:r>
              <a:rPr lang="es-CL" sz="1400" b="1" u="sng" dirty="0" smtClean="0"/>
              <a:t>                                  </a:t>
            </a:r>
            <a:r>
              <a:rPr lang="es-CL" sz="1400" dirty="0" smtClean="0"/>
              <a:t>                                          </a:t>
            </a:r>
          </a:p>
          <a:p>
            <a:pPr marL="457200" lvl="1" indent="0">
              <a:buNone/>
            </a:pPr>
            <a:r>
              <a:rPr lang="es-CL" b="1" u="sng" dirty="0" smtClean="0"/>
              <a:t>Mangueras hidráulicas</a:t>
            </a:r>
            <a:endParaRPr lang="es-CL" b="1" u="sng" dirty="0"/>
          </a:p>
          <a:p>
            <a:pPr marL="457200" lvl="1" indent="0">
              <a:buNone/>
            </a:pPr>
            <a:r>
              <a:rPr lang="es-CL" dirty="0" smtClean="0"/>
              <a:t>R1 1 Malla baja presión</a:t>
            </a:r>
          </a:p>
          <a:p>
            <a:pPr marL="457200" lvl="1" indent="0">
              <a:buNone/>
            </a:pPr>
            <a:r>
              <a:rPr lang="es-CL" dirty="0" smtClean="0"/>
              <a:t>R2 2 Malla baja presión</a:t>
            </a:r>
            <a:endParaRPr lang="es-CL" dirty="0"/>
          </a:p>
          <a:p>
            <a:pPr marL="457200" lvl="1" indent="0">
              <a:buNone/>
            </a:pPr>
            <a:r>
              <a:rPr lang="es-CL" dirty="0" smtClean="0"/>
              <a:t>R9 4 Malla mediana Presión</a:t>
            </a:r>
          </a:p>
          <a:p>
            <a:pPr marL="457200" lvl="1" indent="0">
              <a:buNone/>
            </a:pPr>
            <a:r>
              <a:rPr lang="es-CL" dirty="0" smtClean="0"/>
              <a:t>R13 6 Malla Alta Presión</a:t>
            </a:r>
          </a:p>
          <a:p>
            <a:pPr marL="457200" lvl="1" indent="0">
              <a:buNone/>
            </a:pP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9" name="Imagen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732542" y="3133054"/>
            <a:ext cx="1872621" cy="1325563"/>
          </a:xfrm>
          <a:prstGeom prst="rect">
            <a:avLst/>
          </a:prstGeom>
        </p:spPr>
      </p:pic>
      <p:pic>
        <p:nvPicPr>
          <p:cNvPr id="10" name="Imagen 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736193" y="5186481"/>
            <a:ext cx="2199269" cy="1265834"/>
          </a:xfrm>
          <a:prstGeom prst="rect">
            <a:avLst/>
          </a:prstGeom>
        </p:spPr>
      </p:pic>
      <p:pic>
        <p:nvPicPr>
          <p:cNvPr id="2" name="Imagen 1"/>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029583" y="1749961"/>
            <a:ext cx="2575580" cy="1261389"/>
          </a:xfrm>
          <a:prstGeom prst="rect">
            <a:avLst/>
          </a:prstGeom>
        </p:spPr>
      </p:pic>
    </p:spTree>
    <p:extLst>
      <p:ext uri="{BB962C8B-B14F-4D97-AF65-F5344CB8AC3E}">
        <p14:creationId xmlns:p14="http://schemas.microsoft.com/office/powerpoint/2010/main" xmlns="" val="2018227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000" b="1" u="sng" dirty="0" smtClean="0"/>
              <a:t>Mangueras y Acoples</a:t>
            </a:r>
            <a:endParaRPr lang="es-CL" sz="2000" dirty="0" smtClean="0"/>
          </a:p>
          <a:p>
            <a:pPr marL="457200" lvl="1" indent="0">
              <a:buNone/>
            </a:pPr>
            <a:r>
              <a:rPr lang="es-CL" b="1" u="sng" dirty="0" smtClean="0"/>
              <a:t>Acoples </a:t>
            </a:r>
            <a:r>
              <a:rPr lang="es-CL" b="1" u="sng" dirty="0" err="1" smtClean="0"/>
              <a:t>Camlock</a:t>
            </a:r>
            <a:endParaRPr lang="es-CL" b="1" u="sng" dirty="0"/>
          </a:p>
          <a:p>
            <a:pPr marL="457200" lvl="1" indent="0">
              <a:buNone/>
            </a:pPr>
            <a:r>
              <a:rPr lang="es-CL" sz="1400" dirty="0" smtClean="0"/>
              <a:t>Todas las medidas                                                                          </a:t>
            </a:r>
          </a:p>
          <a:p>
            <a:pPr marL="457200" lvl="1" indent="0">
              <a:buNone/>
            </a:pPr>
            <a:endParaRPr lang="es-CL" dirty="0"/>
          </a:p>
          <a:p>
            <a:pPr marL="457200" lvl="1" indent="0">
              <a:buNone/>
            </a:pPr>
            <a:endParaRPr lang="es-CL" dirty="0" smtClean="0"/>
          </a:p>
          <a:p>
            <a:pPr marL="457200" lvl="1" indent="0">
              <a:buNone/>
            </a:pPr>
            <a:r>
              <a:rPr lang="es-CL" b="1" u="sng" dirty="0" smtClean="0"/>
              <a:t>Acoples </a:t>
            </a:r>
            <a:r>
              <a:rPr lang="es-CL" b="1" u="sng" dirty="0" err="1" smtClean="0"/>
              <a:t>Storz</a:t>
            </a:r>
            <a:endParaRPr lang="es-CL" b="1" u="sng" dirty="0" smtClean="0"/>
          </a:p>
          <a:p>
            <a:pPr marL="457200" lvl="1" indent="0">
              <a:buNone/>
            </a:pPr>
            <a:r>
              <a:rPr lang="es-CL" sz="1400" dirty="0" smtClean="0"/>
              <a:t>Todas las medidas</a:t>
            </a:r>
            <a:endParaRPr lang="es-CL" sz="1400" dirty="0"/>
          </a:p>
          <a:p>
            <a:pPr marL="457200" lvl="1" indent="0">
              <a:buNone/>
            </a:pPr>
            <a:endParaRPr lang="es-CL" b="1" u="sng" dirty="0" smtClean="0"/>
          </a:p>
          <a:p>
            <a:pPr marL="457200" lvl="1" indent="0">
              <a:buNone/>
            </a:pPr>
            <a:r>
              <a:rPr lang="es-CL" dirty="0" smtClean="0"/>
              <a:t>                                                                                                                                                                                                                                                                                                                                                                                                                                                                                                                                                                                                                                                                                                                                                                               </a:t>
            </a:r>
            <a:r>
              <a:rPr lang="es-CL" b="1" u="sng" dirty="0" smtClean="0"/>
              <a:t>                                  </a:t>
            </a:r>
            <a:r>
              <a:rPr lang="es-CL" dirty="0" smtClean="0"/>
              <a:t>                                          </a:t>
            </a:r>
          </a:p>
          <a:p>
            <a:pPr marL="457200" lvl="1" indent="0">
              <a:buNone/>
            </a:pPr>
            <a:r>
              <a:rPr lang="es-CL" b="1" u="sng" dirty="0" smtClean="0"/>
              <a:t>Acoples Rápidos</a:t>
            </a:r>
            <a:endParaRPr lang="es-CL" b="1" u="sng" dirty="0"/>
          </a:p>
          <a:p>
            <a:pPr marL="457200" lvl="1" indent="0">
              <a:buNone/>
            </a:pPr>
            <a:r>
              <a:rPr lang="es-CL" sz="1400" dirty="0" smtClean="0"/>
              <a:t>Todas las medias</a:t>
            </a:r>
          </a:p>
          <a:p>
            <a:pPr marL="457200" lvl="1" indent="0">
              <a:buNone/>
            </a:pP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868797" y="1861040"/>
            <a:ext cx="2409770" cy="1263960"/>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071672" y="3295352"/>
            <a:ext cx="1897827" cy="1512213"/>
          </a:xfrm>
          <a:prstGeom prst="rect">
            <a:avLst/>
          </a:prstGeom>
        </p:spPr>
      </p:pic>
      <p:pic>
        <p:nvPicPr>
          <p:cNvPr id="5" name="Imagen 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868797" y="4997528"/>
            <a:ext cx="1764406" cy="1764406"/>
          </a:xfrm>
          <a:prstGeom prst="rect">
            <a:avLst/>
          </a:prstGeom>
        </p:spPr>
      </p:pic>
    </p:spTree>
    <p:extLst>
      <p:ext uri="{BB962C8B-B14F-4D97-AF65-F5344CB8AC3E}">
        <p14:creationId xmlns:p14="http://schemas.microsoft.com/office/powerpoint/2010/main" xmlns="" val="3535313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buNone/>
            </a:pPr>
            <a:endParaRPr lang="es-CL" dirty="0"/>
          </a:p>
          <a:p>
            <a:pPr marL="457200" lvl="1" indent="0" algn="ctr">
              <a:buNone/>
            </a:pPr>
            <a:r>
              <a:rPr lang="es-CL" sz="5400" b="1" u="sng" dirty="0" smtClean="0"/>
              <a:t>E.P.P</a:t>
            </a:r>
            <a:endParaRPr lang="es-CL" sz="5400" dirty="0" smtClean="0"/>
          </a:p>
          <a:p>
            <a:pPr marL="457200" lvl="1" indent="0">
              <a:buNone/>
            </a:pPr>
            <a:endParaRPr lang="es-CL" dirty="0"/>
          </a:p>
          <a:p>
            <a:pPr marL="457200" lvl="1" indent="0">
              <a:buNone/>
            </a:pPr>
            <a:r>
              <a:rPr lang="es-CL" sz="2000" dirty="0" smtClean="0"/>
              <a:t>                                                                           </a:t>
            </a:r>
          </a:p>
          <a:p>
            <a:pPr marL="457200" lvl="1" indent="0">
              <a:buNone/>
            </a:pPr>
            <a:endParaRPr lang="es-CL" dirty="0"/>
          </a:p>
          <a:p>
            <a:pPr marL="457200" lvl="1" indent="0">
              <a:buNone/>
            </a:pPr>
            <a:endParaRPr lang="es-CL" dirty="0" smtClean="0"/>
          </a:p>
          <a:p>
            <a:pPr marL="457200" lvl="1" indent="0">
              <a:buNone/>
            </a:pPr>
            <a:endParaRPr lang="es-CL" dirty="0" smtClean="0"/>
          </a:p>
          <a:p>
            <a:pPr marL="457200" lvl="1" indent="0">
              <a:buNone/>
            </a:pPr>
            <a:r>
              <a:rPr lang="es-CL" sz="6400" dirty="0" smtClean="0"/>
              <a:t>                                                                                                                                                                                                                                                                                                                                                                                                         </a:t>
            </a:r>
            <a:r>
              <a:rPr lang="es-CL" sz="4800" dirty="0" smtClean="0"/>
              <a:t>                                                  </a:t>
            </a:r>
            <a:r>
              <a:rPr lang="es-CL" sz="6400" dirty="0" smtClean="0"/>
              <a:t>                                                                                                                                                                                                                                                                                                                    </a:t>
            </a:r>
            <a:r>
              <a:rPr lang="es-CL" sz="6400" b="1" u="sng" dirty="0" smtClean="0"/>
              <a:t>                                  </a:t>
            </a:r>
            <a:r>
              <a:rPr lang="es-CL" sz="1900" dirty="0" smtClean="0"/>
              <a:t>                                          </a:t>
            </a:r>
            <a:endParaRPr lang="es-CL" dirty="0" smtClean="0"/>
          </a:p>
          <a:p>
            <a:pPr marL="457200" lvl="1" indent="0">
              <a:buNone/>
            </a:pPr>
            <a:endParaRPr lang="es-CL" dirty="0"/>
          </a:p>
          <a:p>
            <a:pPr marL="457200" lvl="1" indent="0">
              <a:buNone/>
            </a:pPr>
            <a:endParaRPr lang="es-CL" dirty="0" smtClean="0"/>
          </a:p>
          <a:p>
            <a:pPr marL="457200" lvl="1" indent="0">
              <a:buNone/>
            </a:pP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738648" y="3138330"/>
            <a:ext cx="6630830" cy="3262469"/>
          </a:xfrm>
          <a:prstGeom prst="rect">
            <a:avLst/>
          </a:prstGeom>
        </p:spPr>
      </p:pic>
    </p:spTree>
    <p:extLst>
      <p:ext uri="{BB962C8B-B14F-4D97-AF65-F5344CB8AC3E}">
        <p14:creationId xmlns:p14="http://schemas.microsoft.com/office/powerpoint/2010/main" xmlns="" val="950138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000" b="1" u="sng" dirty="0" smtClean="0"/>
              <a:t>E.P.P</a:t>
            </a:r>
            <a:endParaRPr lang="es-CL" sz="2000" dirty="0" smtClean="0"/>
          </a:p>
          <a:p>
            <a:pPr marL="457200" lvl="1" indent="0">
              <a:buNone/>
            </a:pPr>
            <a:r>
              <a:rPr lang="es-CL" b="1" u="sng" dirty="0" smtClean="0"/>
              <a:t>Protector de cabeza</a:t>
            </a:r>
            <a:endParaRPr lang="es-CL" b="1" u="sng" dirty="0"/>
          </a:p>
          <a:p>
            <a:pPr marL="457200" lvl="1" indent="0">
              <a:buNone/>
            </a:pPr>
            <a:r>
              <a:rPr lang="es-CL" sz="1400" dirty="0" smtClean="0"/>
              <a:t>Todos los colores</a:t>
            </a:r>
            <a:endParaRPr lang="es-CL" sz="1400" dirty="0"/>
          </a:p>
          <a:p>
            <a:pPr marL="457200" lvl="1" indent="0">
              <a:buNone/>
            </a:pPr>
            <a:r>
              <a:rPr lang="es-CL" sz="2000" dirty="0" smtClean="0"/>
              <a:t>                                                                           </a:t>
            </a:r>
          </a:p>
          <a:p>
            <a:pPr marL="457200" lvl="1" indent="0">
              <a:buNone/>
            </a:pPr>
            <a:r>
              <a:rPr lang="es-CL" b="1" u="sng" dirty="0" smtClean="0"/>
              <a:t>Gafas de Seguridad</a:t>
            </a:r>
          </a:p>
          <a:p>
            <a:pPr marL="457200" lvl="1" indent="0">
              <a:buNone/>
            </a:pPr>
            <a:r>
              <a:rPr lang="es-CL" sz="1400" dirty="0" smtClean="0"/>
              <a:t>Oscuras</a:t>
            </a:r>
          </a:p>
          <a:p>
            <a:pPr marL="457200" lvl="1" indent="0">
              <a:buNone/>
            </a:pPr>
            <a:r>
              <a:rPr lang="es-CL" sz="1400" dirty="0" smtClean="0"/>
              <a:t>Transparentes</a:t>
            </a:r>
          </a:p>
          <a:p>
            <a:pPr marL="457200" lvl="1" indent="0">
              <a:buNone/>
            </a:pPr>
            <a:r>
              <a:rPr lang="es-CL" sz="1400" dirty="0" smtClean="0"/>
              <a:t>Antiparras</a:t>
            </a:r>
          </a:p>
          <a:p>
            <a:pPr marL="457200" lvl="1" indent="0">
              <a:buNone/>
            </a:pPr>
            <a:r>
              <a:rPr lang="es-CL" sz="1400" dirty="0" smtClean="0"/>
              <a:t>Oxicorte</a:t>
            </a:r>
          </a:p>
          <a:p>
            <a:pPr marL="457200" lvl="1" indent="0">
              <a:buNone/>
            </a:pPr>
            <a:r>
              <a:rPr lang="es-CL" b="1" u="sng" dirty="0" smtClean="0"/>
              <a:t>Zapatos y Botas de Seguridad</a:t>
            </a:r>
          </a:p>
          <a:p>
            <a:pPr marL="457200" lvl="1" indent="0">
              <a:buNone/>
            </a:pPr>
            <a:r>
              <a:rPr lang="es-CL" sz="1400" dirty="0" smtClean="0"/>
              <a:t>Zapatos</a:t>
            </a:r>
          </a:p>
          <a:p>
            <a:pPr marL="457200" lvl="1" indent="0">
              <a:buNone/>
            </a:pPr>
            <a:r>
              <a:rPr lang="es-CL" sz="1400" dirty="0" smtClean="0"/>
              <a:t>Botas de seguridad</a:t>
            </a:r>
          </a:p>
          <a:p>
            <a:pPr marL="457200" lvl="1" indent="0">
              <a:buNone/>
            </a:pPr>
            <a:r>
              <a:rPr lang="es-CL" sz="1400" dirty="0" smtClean="0"/>
              <a:t>Botas de agua</a:t>
            </a:r>
          </a:p>
          <a:p>
            <a:pPr marL="457200" lvl="1" indent="0">
              <a:buNone/>
            </a:pPr>
            <a:r>
              <a:rPr lang="es-CL" sz="1700" dirty="0" smtClean="0"/>
              <a:t>                                                                                                                                                                                                                                                                                                                                                                                                                                                                                                                                                                                                                                                                                                                                                                              </a:t>
            </a:r>
            <a:r>
              <a:rPr lang="es-CL" sz="1700" b="1" u="sng" dirty="0" smtClean="0"/>
              <a:t>                                  </a:t>
            </a:r>
            <a:r>
              <a:rPr lang="es-CL" sz="1700" dirty="0" smtClean="0"/>
              <a:t>                                </a:t>
            </a:r>
          </a:p>
          <a:p>
            <a:pPr marL="457200" lvl="1" indent="0">
              <a:buNone/>
            </a:pPr>
            <a:endParaRPr lang="es-CL" sz="1700"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5" name="Imagen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469419" y="1690688"/>
            <a:ext cx="1774065" cy="1774065"/>
          </a:xfrm>
          <a:prstGeom prst="rect">
            <a:avLst/>
          </a:prstGeom>
        </p:spPr>
      </p:pic>
      <p:pic>
        <p:nvPicPr>
          <p:cNvPr id="7" name="Imagen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309382" y="4963004"/>
            <a:ext cx="1808862" cy="1656336"/>
          </a:xfrm>
          <a:prstGeom prst="rect">
            <a:avLst/>
          </a:prstGeom>
        </p:spPr>
      </p:pic>
      <p:pic>
        <p:nvPicPr>
          <p:cNvPr id="8" name="Imagen 7"/>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497097" y="3244296"/>
            <a:ext cx="1718708" cy="1718708"/>
          </a:xfrm>
          <a:prstGeom prst="rect">
            <a:avLst/>
          </a:prstGeom>
        </p:spPr>
      </p:pic>
    </p:spTree>
    <p:extLst>
      <p:ext uri="{BB962C8B-B14F-4D97-AF65-F5344CB8AC3E}">
        <p14:creationId xmlns:p14="http://schemas.microsoft.com/office/powerpoint/2010/main" xmlns="" val="1608689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000" b="1" u="sng" dirty="0" smtClean="0"/>
              <a:t>E.P.P</a:t>
            </a:r>
            <a:endParaRPr lang="es-CL" sz="2000" dirty="0" smtClean="0"/>
          </a:p>
          <a:p>
            <a:pPr marL="457200" lvl="1" indent="0">
              <a:buNone/>
            </a:pPr>
            <a:r>
              <a:rPr lang="es-CL" b="1" u="sng" dirty="0" smtClean="0"/>
              <a:t>Guantes de Seguridad</a:t>
            </a:r>
            <a:endParaRPr lang="es-CL" b="1" u="sng" dirty="0"/>
          </a:p>
          <a:p>
            <a:pPr marL="457200" lvl="1" indent="0">
              <a:buNone/>
            </a:pPr>
            <a:r>
              <a:rPr lang="es-CL" dirty="0" smtClean="0"/>
              <a:t>Cabritilla</a:t>
            </a:r>
            <a:r>
              <a:rPr lang="es-CL" sz="2000" dirty="0" smtClean="0"/>
              <a:t>                                                                           </a:t>
            </a:r>
          </a:p>
          <a:p>
            <a:pPr marL="457200" lvl="1" indent="0">
              <a:buNone/>
            </a:pPr>
            <a:r>
              <a:rPr lang="es-CL" dirty="0" smtClean="0"/>
              <a:t>Nitrilo</a:t>
            </a:r>
            <a:endParaRPr lang="es-CL" dirty="0"/>
          </a:p>
          <a:p>
            <a:pPr marL="457200" lvl="1" indent="0">
              <a:buNone/>
            </a:pPr>
            <a:r>
              <a:rPr lang="es-CL" dirty="0" smtClean="0"/>
              <a:t>Hule</a:t>
            </a:r>
          </a:p>
          <a:p>
            <a:pPr marL="457200" lvl="1" indent="0">
              <a:buNone/>
            </a:pPr>
            <a:endParaRPr lang="es-CL" dirty="0" smtClean="0"/>
          </a:p>
          <a:p>
            <a:pPr marL="457200" lvl="1" indent="0">
              <a:buNone/>
            </a:pPr>
            <a:r>
              <a:rPr lang="es-CL" b="1" u="sng" dirty="0" smtClean="0"/>
              <a:t>Protector Auditivo</a:t>
            </a:r>
          </a:p>
          <a:p>
            <a:pPr marL="457200" lvl="1" indent="0">
              <a:buNone/>
            </a:pPr>
            <a:r>
              <a:rPr lang="es-CL" sz="1400" dirty="0" smtClean="0"/>
              <a:t>Interno</a:t>
            </a:r>
          </a:p>
          <a:p>
            <a:pPr marL="457200" lvl="1" indent="0">
              <a:buNone/>
            </a:pPr>
            <a:r>
              <a:rPr lang="es-CL" sz="1400" dirty="0" smtClean="0"/>
              <a:t>Externo</a:t>
            </a:r>
          </a:p>
          <a:p>
            <a:pPr marL="457200" lvl="1" indent="0">
              <a:buNone/>
            </a:pPr>
            <a:r>
              <a:rPr lang="es-CL" sz="1700" dirty="0" smtClean="0"/>
              <a:t>                                                                                                                                                                                                                                                                                                                                                                                                                                                                                                                                                                                                                                                                                                                                                                               </a:t>
            </a:r>
            <a:r>
              <a:rPr lang="es-CL" sz="1700" b="1" u="sng" dirty="0" smtClean="0"/>
              <a:t>                                  </a:t>
            </a:r>
            <a:r>
              <a:rPr lang="es-CL" sz="1700" dirty="0" smtClean="0"/>
              <a:t>                                       </a:t>
            </a:r>
            <a:r>
              <a:rPr lang="es-CL" b="1" u="sng" dirty="0" smtClean="0"/>
              <a:t>Protector de Respiración</a:t>
            </a:r>
          </a:p>
          <a:p>
            <a:pPr marL="457200" lvl="1" indent="0">
              <a:buNone/>
            </a:pPr>
            <a:r>
              <a:rPr lang="es-CL" dirty="0" smtClean="0"/>
              <a:t>Trompas de respiración</a:t>
            </a:r>
          </a:p>
          <a:p>
            <a:pPr marL="457200" lvl="1" indent="0">
              <a:buNone/>
            </a:pPr>
            <a:r>
              <a:rPr lang="es-CL" dirty="0" smtClean="0"/>
              <a:t>Máscara de Respiración (Full </a:t>
            </a:r>
            <a:r>
              <a:rPr lang="es-CL" dirty="0" err="1" smtClean="0"/>
              <a:t>Five</a:t>
            </a:r>
            <a:r>
              <a:rPr lang="es-CL" dirty="0" smtClean="0"/>
              <a:t>)</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091364" y="1843155"/>
            <a:ext cx="2782179" cy="1329882"/>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194730" y="3264447"/>
            <a:ext cx="1654936" cy="1662324"/>
          </a:xfrm>
          <a:prstGeom prst="rect">
            <a:avLst/>
          </a:prstGeom>
        </p:spPr>
      </p:pic>
      <p:pic>
        <p:nvPicPr>
          <p:cNvPr id="10" name="Imagen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006053" y="4807689"/>
            <a:ext cx="1867490" cy="1867490"/>
          </a:xfrm>
          <a:prstGeom prst="rect">
            <a:avLst/>
          </a:prstGeom>
        </p:spPr>
      </p:pic>
      <p:pic>
        <p:nvPicPr>
          <p:cNvPr id="5" name="Imagen 4"/>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6854899" y="3468055"/>
            <a:ext cx="1255108" cy="1255108"/>
          </a:xfrm>
          <a:prstGeom prst="rect">
            <a:avLst/>
          </a:prstGeom>
        </p:spPr>
      </p:pic>
    </p:spTree>
    <p:extLst>
      <p:ext uri="{BB962C8B-B14F-4D97-AF65-F5344CB8AC3E}">
        <p14:creationId xmlns:p14="http://schemas.microsoft.com/office/powerpoint/2010/main" xmlns="" val="4247422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000" b="1" u="sng" dirty="0" smtClean="0"/>
              <a:t>E.P.P</a:t>
            </a:r>
            <a:endParaRPr lang="es-CL" sz="2000" dirty="0" smtClean="0"/>
          </a:p>
          <a:p>
            <a:pPr marL="457200" lvl="1" indent="0">
              <a:buNone/>
            </a:pPr>
            <a:r>
              <a:rPr lang="es-CL" b="1" u="sng" dirty="0" smtClean="0"/>
              <a:t>Protector facial</a:t>
            </a:r>
          </a:p>
          <a:p>
            <a:pPr marL="457200" lvl="1" indent="0">
              <a:buNone/>
            </a:pPr>
            <a:r>
              <a:rPr lang="es-CL" sz="1400" dirty="0" smtClean="0"/>
              <a:t>Máscara Soldador</a:t>
            </a:r>
            <a:endParaRPr lang="es-CL" sz="1400" dirty="0"/>
          </a:p>
          <a:p>
            <a:pPr marL="457200" lvl="1" indent="0">
              <a:buNone/>
            </a:pPr>
            <a:r>
              <a:rPr lang="es-CL" sz="1400" dirty="0" smtClean="0"/>
              <a:t>Careta para esmerilar                                                                           </a:t>
            </a:r>
            <a:endParaRPr lang="es-CL" sz="1400" dirty="0"/>
          </a:p>
          <a:p>
            <a:pPr marL="457200" lvl="1" indent="0">
              <a:buNone/>
            </a:pPr>
            <a:endParaRPr lang="es-CL" b="1" u="sng" dirty="0" smtClean="0"/>
          </a:p>
          <a:p>
            <a:pPr marL="457200" lvl="1" indent="0">
              <a:buNone/>
            </a:pPr>
            <a:r>
              <a:rPr lang="es-CL" b="1" u="sng" dirty="0" smtClean="0"/>
              <a:t>Overol</a:t>
            </a:r>
          </a:p>
          <a:p>
            <a:pPr marL="457200" lvl="1" indent="0">
              <a:buNone/>
            </a:pPr>
            <a:r>
              <a:rPr lang="es-CL" sz="1400" dirty="0" smtClean="0"/>
              <a:t>Todas las Tallas</a:t>
            </a:r>
          </a:p>
          <a:p>
            <a:pPr marL="457200" lvl="1" indent="0">
              <a:buNone/>
            </a:pPr>
            <a:r>
              <a:rPr lang="es-CL" dirty="0" smtClean="0"/>
              <a:t>            </a:t>
            </a:r>
          </a:p>
          <a:p>
            <a:pPr marL="457200" lvl="1" indent="0">
              <a:buNone/>
            </a:pPr>
            <a:endParaRPr lang="es-CL" dirty="0"/>
          </a:p>
          <a:p>
            <a:pPr marL="457200" lvl="1" indent="0">
              <a:buNone/>
            </a:pPr>
            <a:r>
              <a:rPr lang="es-CL" dirty="0" smtClean="0"/>
              <a:t>                                                                                                                                                                                                                                                                                                                                                                                                                                                                                                                                                                                                                                                                                                                                                                  </a:t>
            </a:r>
            <a:r>
              <a:rPr lang="es-CL" b="1" u="sng" dirty="0" smtClean="0"/>
              <a:t>                                  </a:t>
            </a:r>
            <a:r>
              <a:rPr lang="es-CL" dirty="0" smtClean="0"/>
              <a:t>                                         </a:t>
            </a:r>
            <a:r>
              <a:rPr lang="es-CL" b="1" u="sng" dirty="0" smtClean="0"/>
              <a:t>Buzo de papel</a:t>
            </a:r>
          </a:p>
          <a:p>
            <a:pPr marL="457200" lvl="1" indent="0">
              <a:buNone/>
            </a:pPr>
            <a:r>
              <a:rPr lang="es-CL" sz="1400" dirty="0" smtClean="0"/>
              <a:t>Todas las tallas</a:t>
            </a:r>
          </a:p>
          <a:p>
            <a:pPr marL="457200" lvl="1" indent="0">
              <a:buNone/>
            </a:pP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5" name="Imagen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465569" y="2091496"/>
            <a:ext cx="1219937" cy="1219937"/>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890197" y="3364247"/>
            <a:ext cx="2383805" cy="1743880"/>
          </a:xfrm>
          <a:prstGeom prst="rect">
            <a:avLst/>
          </a:prstGeom>
        </p:spPr>
      </p:pic>
      <p:pic>
        <p:nvPicPr>
          <p:cNvPr id="8" name="Imagen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952377" y="4871259"/>
            <a:ext cx="1682443" cy="1682443"/>
          </a:xfrm>
          <a:prstGeom prst="rect">
            <a:avLst/>
          </a:prstGeom>
        </p:spPr>
      </p:pic>
      <p:pic>
        <p:nvPicPr>
          <p:cNvPr id="2" name="Imagen 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112492" y="1918672"/>
            <a:ext cx="1565588" cy="1565588"/>
          </a:xfrm>
          <a:prstGeom prst="rect">
            <a:avLst/>
          </a:prstGeom>
        </p:spPr>
      </p:pic>
    </p:spTree>
    <p:extLst>
      <p:ext uri="{BB962C8B-B14F-4D97-AF65-F5344CB8AC3E}">
        <p14:creationId xmlns:p14="http://schemas.microsoft.com/office/powerpoint/2010/main" xmlns="" val="798400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000" b="1" u="sng" dirty="0" smtClean="0"/>
              <a:t>E.P.P</a:t>
            </a:r>
            <a:endParaRPr lang="es-CL" sz="2000" dirty="0" smtClean="0"/>
          </a:p>
          <a:p>
            <a:pPr marL="457200" lvl="1" indent="0">
              <a:buNone/>
            </a:pPr>
            <a:r>
              <a:rPr lang="es-CL" b="1" u="sng" dirty="0" smtClean="0"/>
              <a:t>Pijamas Térmicos</a:t>
            </a:r>
            <a:endParaRPr lang="es-CL" b="1" u="sng" dirty="0"/>
          </a:p>
          <a:p>
            <a:pPr marL="457200" lvl="1" indent="0">
              <a:buNone/>
            </a:pPr>
            <a:r>
              <a:rPr lang="es-CL" sz="1400" dirty="0" smtClean="0"/>
              <a:t>Primera Piel</a:t>
            </a:r>
          </a:p>
          <a:p>
            <a:pPr marL="457200" lvl="1" indent="0">
              <a:buNone/>
            </a:pPr>
            <a:r>
              <a:rPr lang="es-CL" sz="1400" dirty="0" smtClean="0"/>
              <a:t>Segunda Piel</a:t>
            </a:r>
            <a:endParaRPr lang="es-CL" sz="1400" dirty="0"/>
          </a:p>
          <a:p>
            <a:pPr marL="457200" lvl="1" indent="0">
              <a:buNone/>
            </a:pPr>
            <a:r>
              <a:rPr lang="es-CL" sz="1400" dirty="0" smtClean="0"/>
              <a:t>Todas las Tallas</a:t>
            </a:r>
            <a:r>
              <a:rPr lang="es-CL" sz="2000" dirty="0" smtClean="0"/>
              <a:t>                                                                           </a:t>
            </a:r>
          </a:p>
          <a:p>
            <a:pPr marL="457200" lvl="1" indent="0">
              <a:buNone/>
            </a:pPr>
            <a:r>
              <a:rPr lang="es-CL" b="1" u="sng" dirty="0" smtClean="0"/>
              <a:t>Chalecos tipo Geólogo</a:t>
            </a:r>
          </a:p>
          <a:p>
            <a:pPr marL="457200" lvl="1" indent="0">
              <a:buNone/>
            </a:pPr>
            <a:r>
              <a:rPr lang="es-CL" sz="1400" dirty="0" smtClean="0"/>
              <a:t>Todas las tallas                                                                                                                                                                                                                                                                                                                                                                                                                                                                                                                                                                                                                                                                                                                                                                              </a:t>
            </a:r>
            <a:r>
              <a:rPr lang="es-CL" sz="1400" b="1" u="sng" dirty="0" smtClean="0"/>
              <a:t>                                  </a:t>
            </a:r>
            <a:r>
              <a:rPr lang="es-CL" sz="1400" dirty="0" smtClean="0"/>
              <a:t>                                          </a:t>
            </a:r>
          </a:p>
          <a:p>
            <a:pPr marL="457200" lvl="1" indent="0">
              <a:buNone/>
            </a:pPr>
            <a:endParaRPr lang="es-CL" sz="1400" dirty="0" smtClean="0"/>
          </a:p>
          <a:p>
            <a:pPr marL="457200" lvl="1" indent="0">
              <a:buNone/>
            </a:pPr>
            <a:endParaRPr lang="es-CL" b="1" u="sng" dirty="0"/>
          </a:p>
          <a:p>
            <a:pPr marL="457200" lvl="1" indent="0">
              <a:buNone/>
            </a:pPr>
            <a:r>
              <a:rPr lang="es-CL" b="1" u="sng" dirty="0" smtClean="0"/>
              <a:t>Chalecos Reflectante</a:t>
            </a:r>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452071" y="3578373"/>
            <a:ext cx="1828804" cy="1371603"/>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910550" y="5141552"/>
            <a:ext cx="1370325" cy="1370325"/>
          </a:xfrm>
          <a:prstGeom prst="rect">
            <a:avLst/>
          </a:prstGeom>
        </p:spPr>
      </p:pic>
      <p:pic>
        <p:nvPicPr>
          <p:cNvPr id="10" name="Imagen 9"/>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761164" y="1790829"/>
            <a:ext cx="2095768" cy="1532585"/>
          </a:xfrm>
          <a:prstGeom prst="rect">
            <a:avLst/>
          </a:prstGeom>
        </p:spPr>
      </p:pic>
      <p:pic>
        <p:nvPicPr>
          <p:cNvPr id="5" name="Imagen 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601916" y="1777949"/>
            <a:ext cx="850155" cy="1545465"/>
          </a:xfrm>
          <a:prstGeom prst="rect">
            <a:avLst/>
          </a:prstGeom>
        </p:spPr>
      </p:pic>
    </p:spTree>
    <p:extLst>
      <p:ext uri="{BB962C8B-B14F-4D97-AF65-F5344CB8AC3E}">
        <p14:creationId xmlns:p14="http://schemas.microsoft.com/office/powerpoint/2010/main" xmlns="" val="2159382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000" b="1" u="sng" dirty="0" smtClean="0"/>
              <a:t>E.P.P</a:t>
            </a:r>
            <a:endParaRPr lang="es-CL" dirty="0" smtClean="0"/>
          </a:p>
          <a:p>
            <a:pPr marL="457200" lvl="1" indent="0">
              <a:buNone/>
            </a:pPr>
            <a:r>
              <a:rPr lang="es-CL" b="1" u="sng" dirty="0" smtClean="0"/>
              <a:t>Linterna Led para Rescate</a:t>
            </a:r>
            <a:endParaRPr lang="es-CL" b="1" u="sng" dirty="0"/>
          </a:p>
          <a:p>
            <a:pPr marL="457200" lvl="1" indent="0">
              <a:buNone/>
            </a:pPr>
            <a:r>
              <a:rPr lang="es-CL" sz="1400" dirty="0" smtClean="0"/>
              <a:t>De mano</a:t>
            </a:r>
          </a:p>
          <a:p>
            <a:pPr marL="457200" lvl="1" indent="0">
              <a:buNone/>
            </a:pPr>
            <a:r>
              <a:rPr lang="es-CL" sz="1400" dirty="0" smtClean="0"/>
              <a:t>De cabeza</a:t>
            </a:r>
            <a:r>
              <a:rPr lang="es-CL" sz="2000" dirty="0" smtClean="0"/>
              <a:t>                                                                           </a:t>
            </a:r>
          </a:p>
          <a:p>
            <a:pPr marL="457200" lvl="1" indent="0">
              <a:buNone/>
            </a:pPr>
            <a:endParaRPr lang="es-CL" dirty="0"/>
          </a:p>
          <a:p>
            <a:pPr marL="457200" lvl="1" indent="0">
              <a:buNone/>
            </a:pPr>
            <a:endParaRPr lang="es-CL" dirty="0" smtClean="0"/>
          </a:p>
          <a:p>
            <a:pPr marL="457200" lvl="1" indent="0">
              <a:buNone/>
            </a:pPr>
            <a:r>
              <a:rPr lang="es-CL" b="1" u="sng" dirty="0" smtClean="0"/>
              <a:t>Protector Solar</a:t>
            </a:r>
          </a:p>
          <a:p>
            <a:pPr marL="457200" lvl="1" indent="0">
              <a:buNone/>
            </a:pPr>
            <a:r>
              <a:rPr lang="es-CL" sz="1400" dirty="0" smtClean="0"/>
              <a:t>Todos los formatos</a:t>
            </a:r>
          </a:p>
          <a:p>
            <a:pPr marL="457200" lvl="1" indent="0">
              <a:buNone/>
            </a:pPr>
            <a:r>
              <a:rPr lang="es-CL" dirty="0" smtClean="0"/>
              <a:t>                                                                                                                                                                                                                                                                                                                                                                                                                                                                                                                                                                                                                                                                                                                                                                               </a:t>
            </a:r>
            <a:r>
              <a:rPr lang="es-CL" b="1" u="sng" dirty="0" smtClean="0"/>
              <a:t>                                  </a:t>
            </a:r>
            <a:r>
              <a:rPr lang="es-CL" dirty="0" smtClean="0"/>
              <a:t>                                          </a:t>
            </a:r>
          </a:p>
          <a:p>
            <a:pPr marL="457200" lvl="1" indent="0">
              <a:buNone/>
            </a:pPr>
            <a:endParaRPr lang="es-CL" dirty="0" smtClean="0"/>
          </a:p>
          <a:p>
            <a:pPr marL="457200" lvl="1" indent="0">
              <a:buNone/>
            </a:pPr>
            <a:r>
              <a:rPr lang="es-CL" b="1" u="sng" dirty="0" smtClean="0"/>
              <a:t>Alcohol Gel</a:t>
            </a:r>
          </a:p>
          <a:p>
            <a:pPr marL="457200" lvl="1" indent="0">
              <a:buNone/>
            </a:pPr>
            <a:r>
              <a:rPr lang="es-CL" sz="1400" dirty="0" smtClean="0"/>
              <a:t>Todos los formatos</a:t>
            </a:r>
            <a:endParaRPr lang="es-CL" sz="1400"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5" name="Imagen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167662" y="3183153"/>
            <a:ext cx="1306637" cy="1606368"/>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675824" y="5130810"/>
            <a:ext cx="2389484" cy="1385900"/>
          </a:xfrm>
          <a:prstGeom prst="rect">
            <a:avLst/>
          </a:prstGeom>
        </p:spPr>
      </p:pic>
      <p:pic>
        <p:nvPicPr>
          <p:cNvPr id="8" name="Imagen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071916" y="1745584"/>
            <a:ext cx="1597300" cy="1437569"/>
          </a:xfrm>
          <a:prstGeom prst="rect">
            <a:avLst/>
          </a:prstGeom>
        </p:spPr>
      </p:pic>
    </p:spTree>
    <p:extLst>
      <p:ext uri="{BB962C8B-B14F-4D97-AF65-F5344CB8AC3E}">
        <p14:creationId xmlns:p14="http://schemas.microsoft.com/office/powerpoint/2010/main" xmlns="" val="1073915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2542403526"/>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p:txBody>
          <a:bodyPr/>
          <a:lstStyle/>
          <a:p>
            <a:pPr marL="0" indent="0">
              <a:buNone/>
            </a:pPr>
            <a:r>
              <a:rPr lang="es-CL" dirty="0"/>
              <a:t>	</a:t>
            </a:r>
            <a:endParaRPr lang="es-CL" dirty="0" smtClean="0"/>
          </a:p>
          <a:p>
            <a:pPr marL="0" indent="0">
              <a:buNone/>
            </a:pPr>
            <a:r>
              <a:rPr lang="es-CL" dirty="0"/>
              <a:t>	</a:t>
            </a:r>
            <a:r>
              <a:rPr lang="es-CL" dirty="0" smtClean="0"/>
              <a:t>DISABMIN, (Distribución y Abastecimiento para la Minería y la Industria),</a:t>
            </a:r>
          </a:p>
          <a:p>
            <a:pPr marL="0" indent="0">
              <a:buNone/>
            </a:pPr>
            <a:r>
              <a:rPr lang="es-CL" dirty="0" smtClean="0"/>
              <a:t> está orientada a satisfacer las necesidades de nuestro clientes </a:t>
            </a:r>
          </a:p>
          <a:p>
            <a:pPr marL="0" indent="0">
              <a:buNone/>
            </a:pPr>
            <a:r>
              <a:rPr lang="es-CL" dirty="0" smtClean="0"/>
              <a:t>en el ámbito minero e industrial.</a:t>
            </a:r>
          </a:p>
          <a:p>
            <a:pPr marL="0" indent="0">
              <a:buNone/>
            </a:pPr>
            <a:r>
              <a:rPr lang="es-CL" dirty="0"/>
              <a:t>	</a:t>
            </a:r>
            <a:r>
              <a:rPr lang="es-CL" dirty="0" smtClean="0"/>
              <a:t>Somos una empresa regional enfocada a ser lideres en la entrega de servicios</a:t>
            </a:r>
          </a:p>
          <a:p>
            <a:pPr marL="0" indent="0">
              <a:buNone/>
            </a:pPr>
            <a:r>
              <a:rPr lang="es-CL" dirty="0" smtClean="0"/>
              <a:t> de suministros y ofrecemos la más amplia gama de productos y servicios de</a:t>
            </a:r>
          </a:p>
          <a:p>
            <a:pPr marL="0" indent="0">
              <a:buNone/>
            </a:pPr>
            <a:r>
              <a:rPr lang="es-CL" dirty="0" smtClean="0"/>
              <a:t> Ferretería, herramientas e insumos para la minería y la industria.</a:t>
            </a:r>
          </a:p>
          <a:p>
            <a:pPr marL="0" indent="0">
              <a:buNone/>
            </a:pPr>
            <a:r>
              <a:rPr lang="es-CL" dirty="0"/>
              <a:t>	</a:t>
            </a:r>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spTree>
    <p:extLst>
      <p:ext uri="{BB962C8B-B14F-4D97-AF65-F5344CB8AC3E}">
        <p14:creationId xmlns:p14="http://schemas.microsoft.com/office/powerpoint/2010/main" xmlns="" val="765607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5400" b="1" u="sng" dirty="0" smtClean="0"/>
              <a:t>FERRETERIA</a:t>
            </a:r>
          </a:p>
          <a:p>
            <a:pPr marL="457200" lvl="1" indent="0">
              <a:buNone/>
            </a:pPr>
            <a:endParaRPr lang="es-CL" dirty="0"/>
          </a:p>
          <a:p>
            <a:pPr marL="457200" lvl="1" indent="0">
              <a:buNone/>
            </a:pPr>
            <a:r>
              <a:rPr lang="es-CL" sz="2000" dirty="0" smtClean="0"/>
              <a:t>                                                                           </a:t>
            </a:r>
          </a:p>
          <a:p>
            <a:pPr marL="457200" lvl="1" indent="0">
              <a:buNone/>
            </a:pPr>
            <a:endParaRPr lang="es-CL" dirty="0"/>
          </a:p>
          <a:p>
            <a:pPr marL="457200" lvl="1" indent="0">
              <a:buNone/>
            </a:pPr>
            <a:endParaRPr lang="es-CL" dirty="0" smtClean="0"/>
          </a:p>
          <a:p>
            <a:pPr marL="457200" lvl="1" indent="0">
              <a:buNone/>
            </a:pPr>
            <a:endParaRPr lang="es-CL" dirty="0" smtClean="0"/>
          </a:p>
          <a:p>
            <a:pPr marL="457200" lvl="1" indent="0">
              <a:buNone/>
            </a:pPr>
            <a:r>
              <a:rPr lang="es-CL" sz="6400" dirty="0" smtClean="0"/>
              <a:t>                                                                                                                                                                                                                                                                                                                                                                                                         </a:t>
            </a:r>
            <a:r>
              <a:rPr lang="es-CL" sz="4800" dirty="0" smtClean="0"/>
              <a:t>                                                  </a:t>
            </a:r>
            <a:r>
              <a:rPr lang="es-CL" sz="6400" dirty="0" smtClean="0"/>
              <a:t>                                                                                                                                                                                                                                                                                                                    </a:t>
            </a:r>
            <a:r>
              <a:rPr lang="es-CL" sz="6400" b="1" u="sng" dirty="0" smtClean="0"/>
              <a:t>                                  </a:t>
            </a:r>
            <a:r>
              <a:rPr lang="es-CL" sz="1900" dirty="0" smtClean="0"/>
              <a:t>                                          </a:t>
            </a:r>
            <a:endParaRPr lang="es-CL" dirty="0" smtClean="0"/>
          </a:p>
          <a:p>
            <a:pPr marL="457200" lvl="1" indent="0">
              <a:buNone/>
            </a:pPr>
            <a:endParaRPr lang="es-CL" dirty="0" smtClean="0"/>
          </a:p>
          <a:p>
            <a:pPr marL="457200" lvl="1" indent="0">
              <a:buNone/>
            </a:pP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90968" y="2705870"/>
            <a:ext cx="2955875" cy="1568473"/>
          </a:xfrm>
          <a:prstGeom prst="rect">
            <a:avLst/>
          </a:prstGeom>
        </p:spPr>
      </p:pic>
      <p:pic>
        <p:nvPicPr>
          <p:cNvPr id="5" name="Imagen 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048934" y="2596399"/>
            <a:ext cx="2207478" cy="1787414"/>
          </a:xfrm>
          <a:prstGeom prst="rect">
            <a:avLst/>
          </a:prstGeom>
        </p:spPr>
      </p:pic>
      <p:pic>
        <p:nvPicPr>
          <p:cNvPr id="8" name="Imagen 7"/>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256818" y="2651134"/>
            <a:ext cx="2403550" cy="1677943"/>
          </a:xfrm>
          <a:prstGeom prst="rect">
            <a:avLst/>
          </a:prstGeom>
        </p:spPr>
      </p:pic>
      <p:pic>
        <p:nvPicPr>
          <p:cNvPr id="9" name="Imagen 8"/>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478429" y="4383813"/>
            <a:ext cx="2580952" cy="1828571"/>
          </a:xfrm>
          <a:prstGeom prst="rect">
            <a:avLst/>
          </a:prstGeom>
        </p:spPr>
      </p:pic>
      <p:pic>
        <p:nvPicPr>
          <p:cNvPr id="10" name="Imagen 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754030" y="4383813"/>
            <a:ext cx="2412661" cy="1849707"/>
          </a:xfrm>
          <a:prstGeom prst="rect">
            <a:avLst/>
          </a:prstGeom>
        </p:spPr>
      </p:pic>
      <p:pic>
        <p:nvPicPr>
          <p:cNvPr id="11" name="Imagen 10"/>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6565318" y="4511420"/>
            <a:ext cx="3234667" cy="1477256"/>
          </a:xfrm>
          <a:prstGeom prst="rect">
            <a:avLst/>
          </a:prstGeom>
        </p:spPr>
      </p:pic>
    </p:spTree>
    <p:extLst>
      <p:ext uri="{BB962C8B-B14F-4D97-AF65-F5344CB8AC3E}">
        <p14:creationId xmlns:p14="http://schemas.microsoft.com/office/powerpoint/2010/main" xmlns="" val="1549633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25000" lnSpcReduction="20000"/>
          </a:bodyPr>
          <a:lstStyle/>
          <a:p>
            <a:pPr marL="457200" lvl="1" indent="0" algn="ctr">
              <a:buNone/>
            </a:pPr>
            <a:r>
              <a:rPr lang="es-CL" sz="6400" b="1" u="sng" dirty="0" smtClean="0"/>
              <a:t>FERRETERIA</a:t>
            </a:r>
          </a:p>
          <a:p>
            <a:pPr marL="457200" lvl="1" indent="0">
              <a:buNone/>
            </a:pPr>
            <a:r>
              <a:rPr lang="es-CL" sz="6400" b="1" u="sng" dirty="0" smtClean="0"/>
              <a:t>Herramientas Manuales  </a:t>
            </a:r>
          </a:p>
          <a:p>
            <a:pPr marL="457200" lvl="1" indent="0">
              <a:buNone/>
            </a:pPr>
            <a:r>
              <a:rPr lang="es-CL" sz="5600" dirty="0" smtClean="0"/>
              <a:t>Carpintería</a:t>
            </a:r>
          </a:p>
          <a:p>
            <a:pPr marL="457200" lvl="1" indent="0">
              <a:buNone/>
            </a:pPr>
            <a:r>
              <a:rPr lang="es-CL" sz="5600" dirty="0" smtClean="0"/>
              <a:t>Albañilería</a:t>
            </a:r>
          </a:p>
          <a:p>
            <a:pPr marL="457200" lvl="1" indent="0">
              <a:buNone/>
            </a:pPr>
            <a:r>
              <a:rPr lang="es-CL" sz="5600" dirty="0" smtClean="0"/>
              <a:t>Mecánica</a:t>
            </a:r>
          </a:p>
          <a:p>
            <a:pPr marL="457200" lvl="1" indent="0">
              <a:buNone/>
            </a:pPr>
            <a:r>
              <a:rPr lang="es-CL" sz="5600" dirty="0" err="1" smtClean="0"/>
              <a:t>Hidráuilicas</a:t>
            </a:r>
            <a:r>
              <a:rPr lang="es-CL" sz="5600" dirty="0" smtClean="0"/>
              <a:t> </a:t>
            </a:r>
          </a:p>
          <a:p>
            <a:pPr marL="457200" lvl="1" indent="0">
              <a:buNone/>
            </a:pPr>
            <a:endParaRPr lang="es-CL" sz="4300" dirty="0" smtClean="0"/>
          </a:p>
          <a:p>
            <a:pPr marL="457200" lvl="1" indent="0">
              <a:buNone/>
            </a:pPr>
            <a:r>
              <a:rPr lang="es-CL" sz="6400" b="1" u="sng" dirty="0" smtClean="0"/>
              <a:t>Herramientas Eléctricas</a:t>
            </a:r>
          </a:p>
          <a:p>
            <a:pPr marL="457200" lvl="1" indent="0">
              <a:buNone/>
            </a:pPr>
            <a:r>
              <a:rPr lang="es-CL" sz="5600" dirty="0" smtClean="0"/>
              <a:t>Corte</a:t>
            </a:r>
          </a:p>
          <a:p>
            <a:pPr marL="457200" lvl="1" indent="0">
              <a:buNone/>
            </a:pPr>
            <a:r>
              <a:rPr lang="es-CL" sz="5600" dirty="0" smtClean="0"/>
              <a:t>Desbaste</a:t>
            </a:r>
          </a:p>
          <a:p>
            <a:pPr marL="457200" lvl="1" indent="0">
              <a:buNone/>
            </a:pPr>
            <a:r>
              <a:rPr lang="es-CL" sz="5600" dirty="0" smtClean="0"/>
              <a:t>Perforación</a:t>
            </a:r>
          </a:p>
          <a:p>
            <a:pPr marL="457200" lvl="1" indent="0">
              <a:buNone/>
            </a:pPr>
            <a:endParaRPr lang="es-CL" sz="4300" dirty="0" smtClean="0"/>
          </a:p>
          <a:p>
            <a:pPr marL="457200" lvl="1" indent="0">
              <a:buNone/>
            </a:pPr>
            <a:r>
              <a:rPr lang="es-CL" sz="6400" b="1" u="sng" dirty="0" smtClean="0"/>
              <a:t>Materiales Eléctricos</a:t>
            </a:r>
          </a:p>
          <a:p>
            <a:pPr marL="457200" lvl="1" indent="0">
              <a:buNone/>
            </a:pPr>
            <a:r>
              <a:rPr lang="es-CL" sz="5600" dirty="0" smtClean="0"/>
              <a:t>Enchufes</a:t>
            </a:r>
          </a:p>
          <a:p>
            <a:pPr marL="457200" lvl="1" indent="0">
              <a:buNone/>
            </a:pPr>
            <a:r>
              <a:rPr lang="es-CL" sz="5600" dirty="0" smtClean="0"/>
              <a:t>Cables</a:t>
            </a:r>
          </a:p>
          <a:p>
            <a:pPr marL="457200" lvl="1" indent="0">
              <a:buNone/>
            </a:pPr>
            <a:r>
              <a:rPr lang="es-CL" sz="5600" dirty="0" smtClean="0"/>
              <a:t>Lámparas</a:t>
            </a:r>
          </a:p>
          <a:p>
            <a:pPr marL="457200" lvl="1" indent="0">
              <a:buNone/>
            </a:pPr>
            <a:r>
              <a:rPr lang="es-CL" sz="5600" dirty="0" smtClean="0"/>
              <a:t>Halógenos</a:t>
            </a:r>
          </a:p>
          <a:p>
            <a:pPr marL="457200" lvl="1" indent="0">
              <a:buNone/>
            </a:pPr>
            <a:endParaRPr lang="es-CL" sz="4300" dirty="0" smtClean="0"/>
          </a:p>
          <a:p>
            <a:pPr marL="457200" lvl="1" indent="0">
              <a:buNone/>
            </a:pPr>
            <a:r>
              <a:rPr lang="es-CL" sz="5600" b="1" u="sng" dirty="0" smtClean="0"/>
              <a:t>                                                                         </a:t>
            </a:r>
            <a:r>
              <a:rPr lang="es-CL" sz="5600" dirty="0" smtClean="0"/>
              <a:t>                                                                                                                                                                                                                                     </a:t>
            </a:r>
            <a:r>
              <a:rPr lang="es-CL" sz="6400" dirty="0" smtClean="0"/>
              <a:t>                                                                                                                                                                   </a:t>
            </a:r>
            <a:r>
              <a:rPr lang="es-CL" sz="4800" dirty="0" smtClean="0"/>
              <a:t>                                                  </a:t>
            </a:r>
            <a:r>
              <a:rPr lang="es-CL" sz="6400" dirty="0" smtClean="0"/>
              <a:t>                                                                                                                                                                                                                                                                                                                    </a:t>
            </a:r>
            <a:r>
              <a:rPr lang="es-CL" sz="6400" b="1" u="sng" dirty="0" smtClean="0"/>
              <a:t>                                  </a:t>
            </a:r>
            <a:r>
              <a:rPr lang="es-CL" sz="1900" dirty="0" smtClean="0"/>
              <a:t>                            </a:t>
            </a:r>
            <a:endParaRPr lang="es-CL" dirty="0" smtClean="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198352" y="1690688"/>
            <a:ext cx="2236516" cy="1186760"/>
          </a:xfrm>
          <a:prstGeom prst="rect">
            <a:avLst/>
          </a:prstGeom>
        </p:spPr>
      </p:pic>
      <p:pic>
        <p:nvPicPr>
          <p:cNvPr id="12" name="Imagen 1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198352" y="3143099"/>
            <a:ext cx="2460803" cy="1325870"/>
          </a:xfrm>
          <a:prstGeom prst="rect">
            <a:avLst/>
          </a:prstGeom>
        </p:spPr>
      </p:pic>
      <p:pic>
        <p:nvPicPr>
          <p:cNvPr id="13" name="Imagen 12"/>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198352" y="4734620"/>
            <a:ext cx="2312185" cy="1614160"/>
          </a:xfrm>
          <a:prstGeom prst="rect">
            <a:avLst/>
          </a:prstGeom>
        </p:spPr>
      </p:pic>
    </p:spTree>
    <p:extLst>
      <p:ext uri="{BB962C8B-B14F-4D97-AF65-F5344CB8AC3E}">
        <p14:creationId xmlns:p14="http://schemas.microsoft.com/office/powerpoint/2010/main" xmlns="" val="4263535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85000" lnSpcReduction="20000"/>
          </a:bodyPr>
          <a:lstStyle/>
          <a:p>
            <a:pPr marL="457200" lvl="1" indent="0" algn="ctr">
              <a:buNone/>
            </a:pPr>
            <a:r>
              <a:rPr lang="es-CL" sz="2000" b="1" u="sng" dirty="0" smtClean="0"/>
              <a:t>FERRETERIA</a:t>
            </a:r>
          </a:p>
          <a:p>
            <a:pPr marL="457200" lvl="1" indent="0">
              <a:buNone/>
            </a:pPr>
            <a:r>
              <a:rPr lang="es-CL" sz="2300" b="1" u="sng" dirty="0" smtClean="0"/>
              <a:t>Abrasivos</a:t>
            </a:r>
            <a:r>
              <a:rPr lang="es-CL" sz="2100" dirty="0" smtClean="0"/>
              <a:t> </a:t>
            </a:r>
            <a:r>
              <a:rPr lang="es-CL" dirty="0" smtClean="0"/>
              <a:t>                                                                        </a:t>
            </a:r>
          </a:p>
          <a:p>
            <a:pPr marL="457200" lvl="1" indent="0">
              <a:buNone/>
            </a:pPr>
            <a:r>
              <a:rPr lang="es-CL" sz="1800" dirty="0" smtClean="0"/>
              <a:t>Discos cortes y desbastes</a:t>
            </a:r>
          </a:p>
          <a:p>
            <a:pPr marL="457200" lvl="1" indent="0">
              <a:buNone/>
            </a:pPr>
            <a:r>
              <a:rPr lang="es-CL" sz="1800" dirty="0" smtClean="0"/>
              <a:t>Gratas</a:t>
            </a:r>
          </a:p>
          <a:p>
            <a:pPr marL="457200" lvl="1" indent="0">
              <a:buNone/>
            </a:pPr>
            <a:r>
              <a:rPr lang="es-CL" sz="1800" dirty="0" smtClean="0"/>
              <a:t>Copas Trenzadas</a:t>
            </a:r>
          </a:p>
          <a:p>
            <a:pPr marL="457200" lvl="1" indent="0">
              <a:buNone/>
            </a:pPr>
            <a:r>
              <a:rPr lang="es-CL" sz="1800" dirty="0" smtClean="0"/>
              <a:t>Escobillas de acero, Lijas</a:t>
            </a:r>
            <a:endParaRPr lang="es-CL" sz="1800" dirty="0"/>
          </a:p>
          <a:p>
            <a:pPr marL="457200" lvl="1" indent="0">
              <a:buNone/>
            </a:pPr>
            <a:r>
              <a:rPr lang="es-CL" sz="2300" b="1" u="sng" dirty="0" smtClean="0"/>
              <a:t>Pinturas y accesorios</a:t>
            </a:r>
            <a:r>
              <a:rPr lang="es-CL" sz="2000" b="1" u="sng" dirty="0" smtClean="0"/>
              <a:t>                                                                                                                                                                                                                                                                                                                                                                                                                                                                                                                                                                                                                                                                                                                                                                                                                                                           </a:t>
            </a:r>
          </a:p>
          <a:p>
            <a:pPr marL="457200" lvl="1" indent="0">
              <a:buNone/>
            </a:pPr>
            <a:r>
              <a:rPr lang="es-CL" sz="1800" dirty="0" smtClean="0"/>
              <a:t>Spray, galón, tineta.</a:t>
            </a:r>
          </a:p>
          <a:p>
            <a:pPr marL="457200" lvl="1" indent="0">
              <a:buNone/>
            </a:pPr>
            <a:r>
              <a:rPr lang="es-CL" sz="1800" dirty="0" smtClean="0"/>
              <a:t>Brochas</a:t>
            </a:r>
          </a:p>
          <a:p>
            <a:pPr marL="457200" lvl="1" indent="0">
              <a:buNone/>
            </a:pPr>
            <a:r>
              <a:rPr lang="es-CL" sz="1800" dirty="0" smtClean="0"/>
              <a:t>Rodillos</a:t>
            </a:r>
          </a:p>
          <a:p>
            <a:pPr marL="457200" lvl="1" indent="0">
              <a:buNone/>
            </a:pPr>
            <a:r>
              <a:rPr lang="es-CL" sz="1800" dirty="0" smtClean="0"/>
              <a:t>Diluyentes </a:t>
            </a:r>
            <a:endParaRPr lang="es-CL" sz="1800" dirty="0"/>
          </a:p>
          <a:p>
            <a:pPr marL="457200" lvl="1" indent="0">
              <a:buNone/>
            </a:pPr>
            <a:r>
              <a:rPr lang="es-CL" sz="2000" b="1" u="sng" dirty="0" smtClean="0"/>
              <a:t>Materiales de construcción</a:t>
            </a:r>
          </a:p>
          <a:p>
            <a:pPr marL="457200" lvl="1" indent="0">
              <a:buNone/>
            </a:pPr>
            <a:r>
              <a:rPr lang="es-CL" sz="1800" dirty="0" smtClean="0"/>
              <a:t>Maderas</a:t>
            </a:r>
          </a:p>
          <a:p>
            <a:pPr marL="457200" lvl="1" indent="0">
              <a:buNone/>
            </a:pPr>
            <a:r>
              <a:rPr lang="es-CL" sz="1800" dirty="0" smtClean="0"/>
              <a:t>Fierro</a:t>
            </a:r>
          </a:p>
          <a:p>
            <a:pPr marL="457200" lvl="1" indent="0">
              <a:buNone/>
            </a:pPr>
            <a:r>
              <a:rPr lang="es-CL" sz="1800" dirty="0" smtClean="0"/>
              <a:t>Techos</a:t>
            </a:r>
          </a:p>
          <a:p>
            <a:pPr marL="457200" lvl="1" indent="0">
              <a:buNone/>
            </a:pPr>
            <a:r>
              <a:rPr lang="es-CL" sz="1800" dirty="0" smtClean="0"/>
              <a:t>Etc.</a:t>
            </a:r>
            <a:endParaRPr lang="es-CL" sz="1800"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8" name="Imagen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201202" y="1912941"/>
            <a:ext cx="1968557" cy="1394697"/>
          </a:xfrm>
          <a:prstGeom prst="rect">
            <a:avLst/>
          </a:prstGeom>
        </p:spPr>
      </p:pic>
      <p:pic>
        <p:nvPicPr>
          <p:cNvPr id="9" name="Imagen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976686" y="3529890"/>
            <a:ext cx="1843011" cy="1412975"/>
          </a:xfrm>
          <a:prstGeom prst="rect">
            <a:avLst/>
          </a:prstGeom>
        </p:spPr>
      </p:pic>
      <p:pic>
        <p:nvPicPr>
          <p:cNvPr id="10" name="Imagen 9"/>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796953" y="5206880"/>
            <a:ext cx="2202478" cy="1387104"/>
          </a:xfrm>
          <a:prstGeom prst="rect">
            <a:avLst/>
          </a:prstGeom>
        </p:spPr>
      </p:pic>
    </p:spTree>
    <p:extLst>
      <p:ext uri="{BB962C8B-B14F-4D97-AF65-F5344CB8AC3E}">
        <p14:creationId xmlns:p14="http://schemas.microsoft.com/office/powerpoint/2010/main" xmlns="" val="1828367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557793063"/>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r>
              <a:rPr lang="es-CL" sz="2000" b="1" u="sng" dirty="0" smtClean="0"/>
              <a:t>FERRETERIA</a:t>
            </a:r>
          </a:p>
          <a:p>
            <a:pPr marL="457200" lvl="1" indent="0">
              <a:buNone/>
            </a:pPr>
            <a:r>
              <a:rPr lang="es-CL" sz="1400" b="1" u="sng" dirty="0" smtClean="0"/>
              <a:t>Electrodos</a:t>
            </a:r>
            <a:r>
              <a:rPr lang="es-CL" sz="1400" dirty="0" smtClean="0"/>
              <a:t>                                                                         </a:t>
            </a:r>
          </a:p>
          <a:p>
            <a:pPr marL="457200" lvl="1" indent="0">
              <a:buNone/>
            </a:pPr>
            <a:r>
              <a:rPr lang="es-CL" sz="1400" dirty="0" smtClean="0"/>
              <a:t>Fierro y fierro fundido</a:t>
            </a:r>
          </a:p>
          <a:p>
            <a:pPr marL="457200" lvl="1" indent="0">
              <a:buNone/>
            </a:pPr>
            <a:r>
              <a:rPr lang="es-CL" sz="1400" dirty="0" smtClean="0"/>
              <a:t>Inoxidable</a:t>
            </a:r>
          </a:p>
          <a:p>
            <a:pPr marL="457200" lvl="1" indent="0">
              <a:buNone/>
            </a:pPr>
            <a:r>
              <a:rPr lang="es-CL" sz="1400" dirty="0" smtClean="0"/>
              <a:t>Bronce</a:t>
            </a:r>
          </a:p>
          <a:p>
            <a:pPr marL="457200" lvl="1" indent="0">
              <a:buNone/>
            </a:pPr>
            <a:r>
              <a:rPr lang="es-CL" sz="1400" dirty="0" smtClean="0"/>
              <a:t>Alambre TIG y MIG</a:t>
            </a:r>
            <a:endParaRPr lang="es-CL" sz="1400" dirty="0"/>
          </a:p>
          <a:p>
            <a:pPr marL="457200" lvl="1" indent="0">
              <a:buNone/>
            </a:pPr>
            <a:r>
              <a:rPr lang="es-CL" sz="1400" b="1" u="sng" dirty="0" smtClean="0"/>
              <a:t>Oxicorte                                                                                                                                                                                                                                                                                                                                                                                                                                                                                                                                                                                                                                                                                                                                                                                                                                                          </a:t>
            </a:r>
          </a:p>
          <a:p>
            <a:pPr marL="457200" lvl="1" indent="0">
              <a:buNone/>
            </a:pPr>
            <a:r>
              <a:rPr lang="es-CL" sz="1400" dirty="0" smtClean="0"/>
              <a:t>Kit Oxicorte Oxígeno y Acetileno</a:t>
            </a:r>
          </a:p>
          <a:p>
            <a:pPr marL="457200" lvl="1" indent="0">
              <a:buNone/>
            </a:pPr>
            <a:r>
              <a:rPr lang="es-CL" sz="1400" dirty="0" smtClean="0"/>
              <a:t>Boquillas Oxígeno y Acetileno</a:t>
            </a:r>
          </a:p>
          <a:p>
            <a:pPr marL="457200" lvl="1" indent="0">
              <a:buNone/>
            </a:pPr>
            <a:r>
              <a:rPr lang="es-CL" sz="1400" dirty="0" smtClean="0"/>
              <a:t>Manguera </a:t>
            </a:r>
            <a:endParaRPr lang="es-CL" sz="1400" dirty="0"/>
          </a:p>
          <a:p>
            <a:pPr marL="457200" lvl="1" indent="0">
              <a:buNone/>
            </a:pPr>
            <a:r>
              <a:rPr lang="es-CL" sz="1400" b="1" u="sng" dirty="0" smtClean="0"/>
              <a:t>Brocas</a:t>
            </a:r>
          </a:p>
          <a:p>
            <a:pPr marL="457200" lvl="1" indent="0">
              <a:buNone/>
            </a:pPr>
            <a:r>
              <a:rPr lang="es-CL" sz="1400" dirty="0" smtClean="0"/>
              <a:t>Metal</a:t>
            </a:r>
          </a:p>
          <a:p>
            <a:pPr marL="457200" lvl="1" indent="0">
              <a:buNone/>
            </a:pPr>
            <a:r>
              <a:rPr lang="es-CL" sz="1400" dirty="0" smtClean="0"/>
              <a:t>Madera</a:t>
            </a:r>
          </a:p>
          <a:p>
            <a:pPr marL="457200" lvl="1" indent="0">
              <a:buNone/>
            </a:pPr>
            <a:r>
              <a:rPr lang="es-CL" sz="1400" dirty="0" smtClean="0"/>
              <a:t>Concreto</a:t>
            </a:r>
          </a:p>
          <a:p>
            <a:pPr marL="457200" lvl="1" indent="0">
              <a:buNone/>
            </a:pPr>
            <a:r>
              <a:rPr lang="es-CL" sz="1400" dirty="0" smtClean="0"/>
              <a:t>SDS Plus y SDS Max</a:t>
            </a:r>
          </a:p>
          <a:p>
            <a:pPr marL="457200" lvl="1" indent="0">
              <a:buNone/>
            </a:pPr>
            <a:endParaRPr lang="es-CL" sz="1400" dirty="0" smtClean="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2" name="Imagen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072235" y="2191049"/>
            <a:ext cx="2312763" cy="1029420"/>
          </a:xfrm>
          <a:prstGeom prst="rect">
            <a:avLst/>
          </a:prstGeom>
        </p:spPr>
      </p:pic>
      <p:pic>
        <p:nvPicPr>
          <p:cNvPr id="5" name="Imagen 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885105" y="3591153"/>
            <a:ext cx="2687025" cy="1367342"/>
          </a:xfrm>
          <a:prstGeom prst="rect">
            <a:avLst/>
          </a:prstGeom>
        </p:spPr>
      </p:pic>
      <p:pic>
        <p:nvPicPr>
          <p:cNvPr id="8" name="7 Imagen" descr="Brocas.jpg"/>
          <p:cNvPicPr>
            <a:picLocks noChangeAspect="1"/>
          </p:cNvPicPr>
          <p:nvPr/>
        </p:nvPicPr>
        <p:blipFill>
          <a:blip r:embed="rId9"/>
          <a:stretch>
            <a:fillRect/>
          </a:stretch>
        </p:blipFill>
        <p:spPr>
          <a:xfrm>
            <a:off x="7043874" y="5282837"/>
            <a:ext cx="2100126" cy="1400084"/>
          </a:xfrm>
          <a:prstGeom prst="rect">
            <a:avLst/>
          </a:prstGeom>
        </p:spPr>
      </p:pic>
    </p:spTree>
    <p:extLst>
      <p:ext uri="{BB962C8B-B14F-4D97-AF65-F5344CB8AC3E}">
        <p14:creationId xmlns:p14="http://schemas.microsoft.com/office/powerpoint/2010/main" xmlns="" val="985594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2448304117"/>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endParaRPr lang="es-CL" sz="2000" b="1" u="sng" dirty="0" smtClean="0"/>
          </a:p>
          <a:p>
            <a:pPr marL="457200" lvl="1" indent="0">
              <a:buNone/>
            </a:pPr>
            <a:r>
              <a:rPr lang="es-CL" sz="2000" dirty="0" smtClean="0"/>
              <a:t>En DISABMIN, nuestro compromiso es satisfacer todos los requerimientos de nuestros clientes, de esta manera no nos enmarcamos en ofrecer solamente una línea de productos, si no que ofrecemos todas la líneas de productos que nuestros clientes necesitan, por lo que estamos comprometidos en dar soluciones a todas la áreas de su negocio.</a:t>
            </a:r>
          </a:p>
          <a:p>
            <a:pPr marL="457200" lvl="1" indent="0">
              <a:buNone/>
            </a:pPr>
            <a:r>
              <a:rPr lang="es-CL" sz="2000" dirty="0" smtClean="0"/>
              <a:t>De esta manera en DISABMIN nos comprometemos a:</a:t>
            </a:r>
          </a:p>
          <a:p>
            <a:pPr marL="457200" lvl="1" indent="0">
              <a:buNone/>
            </a:pPr>
            <a:endParaRPr lang="es-CL" sz="2000" dirty="0" smtClean="0"/>
          </a:p>
          <a:p>
            <a:pPr marL="457200" lvl="1" indent="0">
              <a:buNone/>
            </a:pPr>
            <a:endParaRPr lang="es-CL" sz="2000" b="1" u="sng" dirty="0"/>
          </a:p>
          <a:p>
            <a:pPr marL="457200" lvl="1" indent="0" algn="ctr">
              <a:buNone/>
            </a:pPr>
            <a:r>
              <a:rPr lang="es-CL" sz="2000" b="1" dirty="0" smtClean="0"/>
              <a:t>¡</a:t>
            </a:r>
            <a:r>
              <a:rPr lang="es-CL" sz="2000" b="1" i="1" dirty="0" smtClean="0"/>
              <a:t>LO QUE NO TENEMOS, LO ENCONTRAMOS!</a:t>
            </a:r>
            <a:r>
              <a:rPr lang="es-CL" sz="1400" b="1" u="sng" dirty="0" smtClean="0"/>
              <a:t>                                                                                                                                                                                                                                                                                                                                                                                                                                                                                                                                                                                                                                                                                                                                                                                                                      </a:t>
            </a:r>
            <a:endParaRPr lang="es-CL" sz="1400" dirty="0" smtClean="0"/>
          </a:p>
          <a:p>
            <a:pPr marL="457200" lvl="1" indent="0" algn="ctr">
              <a:buNone/>
            </a:pPr>
            <a:endParaRPr lang="es-CL" sz="1400" dirty="0" smtClean="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spTree>
    <p:extLst>
      <p:ext uri="{BB962C8B-B14F-4D97-AF65-F5344CB8AC3E}">
        <p14:creationId xmlns:p14="http://schemas.microsoft.com/office/powerpoint/2010/main" xmlns="" val="3334205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3439182099"/>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endParaRPr lang="es-CL" sz="2000" b="1" u="sng" dirty="0" smtClean="0"/>
          </a:p>
          <a:p>
            <a:pPr marL="457200" lvl="1" indent="0">
              <a:buNone/>
            </a:pPr>
            <a:r>
              <a:rPr lang="es-CL" sz="1400" b="1" u="sng" dirty="0" smtClean="0"/>
              <a:t>                                                                                                                                                                                                                                                                                                                                                                                                                                                                                                                                                                                                                                                                                                                                                                                                                     </a:t>
            </a:r>
            <a:endParaRPr lang="es-CL" sz="1400" dirty="0" smtClean="0"/>
          </a:p>
          <a:p>
            <a:pPr marL="457200" lvl="1" indent="0" algn="ctr">
              <a:buNone/>
            </a:pPr>
            <a:endParaRPr lang="es-CL" sz="1400" dirty="0" smtClean="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5" name="Imagen 4" descr="http://www.radioantara.cl/wp-content/uploads/2014/11/caserones.jpg"/>
          <p:cNvPicPr/>
          <p:nvPr/>
        </p:nvPicPr>
        <p:blipFill>
          <a:blip r:embed="rId7" cstate="print"/>
          <a:srcRect/>
          <a:stretch>
            <a:fillRect/>
          </a:stretch>
        </p:blipFill>
        <p:spPr bwMode="auto">
          <a:xfrm>
            <a:off x="278765" y="1729958"/>
            <a:ext cx="2427641" cy="793025"/>
          </a:xfrm>
          <a:prstGeom prst="rect">
            <a:avLst/>
          </a:prstGeom>
          <a:noFill/>
          <a:ln w="9525">
            <a:noFill/>
            <a:miter lim="800000"/>
            <a:headEnd/>
            <a:tailEnd/>
          </a:ln>
        </p:spPr>
      </p:pic>
      <p:pic>
        <p:nvPicPr>
          <p:cNvPr id="7" name="Imagen 6" descr="http://proveedoresdemineria.com/assets/images/notas/fotos/Kinross_Gold_logo.jpg"/>
          <p:cNvPicPr/>
          <p:nvPr/>
        </p:nvPicPr>
        <p:blipFill>
          <a:blip r:embed="rId8" cstate="print"/>
          <a:srcRect/>
          <a:stretch>
            <a:fillRect/>
          </a:stretch>
        </p:blipFill>
        <p:spPr bwMode="auto">
          <a:xfrm>
            <a:off x="2903236" y="1756465"/>
            <a:ext cx="2055278" cy="773784"/>
          </a:xfrm>
          <a:prstGeom prst="rect">
            <a:avLst/>
          </a:prstGeom>
          <a:noFill/>
          <a:ln w="9525">
            <a:noFill/>
            <a:miter lim="800000"/>
            <a:headEnd/>
            <a:tailEnd/>
          </a:ln>
        </p:spPr>
      </p:pic>
      <p:pic>
        <p:nvPicPr>
          <p:cNvPr id="8" name="Imagen 7"/>
          <p:cNvPicPr/>
          <p:nvPr/>
        </p:nvPicPr>
        <p:blipFill>
          <a:blip r:embed="rId9" cstate="print"/>
          <a:stretch>
            <a:fillRect/>
          </a:stretch>
        </p:blipFill>
        <p:spPr>
          <a:xfrm>
            <a:off x="5179650" y="1784811"/>
            <a:ext cx="2208760" cy="745438"/>
          </a:xfrm>
          <a:prstGeom prst="rect">
            <a:avLst/>
          </a:prstGeom>
        </p:spPr>
      </p:pic>
      <p:pic>
        <p:nvPicPr>
          <p:cNvPr id="9" name="Imagen 8" descr="C:\Users\personal\Desktop\enami.jpg"/>
          <p:cNvPicPr/>
          <p:nvPr/>
        </p:nvPicPr>
        <p:blipFill>
          <a:blip r:embed="rId10" cstate="print"/>
          <a:srcRect/>
          <a:stretch>
            <a:fillRect/>
          </a:stretch>
        </p:blipFill>
        <p:spPr bwMode="auto">
          <a:xfrm>
            <a:off x="7500046" y="1756465"/>
            <a:ext cx="2272982" cy="795025"/>
          </a:xfrm>
          <a:prstGeom prst="rect">
            <a:avLst/>
          </a:prstGeom>
          <a:noFill/>
          <a:ln w="9525">
            <a:noFill/>
            <a:miter lim="800000"/>
            <a:headEnd/>
            <a:tailEnd/>
          </a:ln>
        </p:spPr>
      </p:pic>
      <p:pic>
        <p:nvPicPr>
          <p:cNvPr id="11" name="Imagen 10" descr="https://corproa.files.wordpress.com/2014/06/minera-carola.jpg"/>
          <p:cNvPicPr/>
          <p:nvPr/>
        </p:nvPicPr>
        <p:blipFill>
          <a:blip r:embed="rId11" cstate="print"/>
          <a:srcRect/>
          <a:stretch>
            <a:fillRect/>
          </a:stretch>
        </p:blipFill>
        <p:spPr bwMode="auto">
          <a:xfrm>
            <a:off x="977046" y="3161337"/>
            <a:ext cx="1703070" cy="820320"/>
          </a:xfrm>
          <a:prstGeom prst="rect">
            <a:avLst/>
          </a:prstGeom>
          <a:noFill/>
          <a:ln w="9525">
            <a:noFill/>
            <a:miter lim="800000"/>
            <a:headEnd/>
            <a:tailEnd/>
          </a:ln>
        </p:spPr>
      </p:pic>
      <p:pic>
        <p:nvPicPr>
          <p:cNvPr id="12" name="Imagen 11" descr="https://encrypted-tbn0.gstatic.com/images?q=tbn:ANd9GcT6Iugcb62x56dFvSAGI9M7D_831zzGOJi-dhmNbEVz3rS926mF">
            <a:hlinkClick r:id="rId12"/>
          </p:cNvPr>
          <p:cNvPicPr/>
          <p:nvPr/>
        </p:nvPicPr>
        <p:blipFill>
          <a:blip r:embed="rId13">
            <a:extLst>
              <a:ext uri="{28A0092B-C50C-407E-A947-70E740481C1C}">
                <a14:useLocalDpi xmlns:a14="http://schemas.microsoft.com/office/drawing/2010/main" xmlns="" val="0"/>
              </a:ext>
            </a:extLst>
          </a:blip>
          <a:srcRect/>
          <a:stretch>
            <a:fillRect/>
          </a:stretch>
        </p:blipFill>
        <p:spPr bwMode="auto">
          <a:xfrm>
            <a:off x="4799710" y="4972801"/>
            <a:ext cx="2201982" cy="670353"/>
          </a:xfrm>
          <a:prstGeom prst="rect">
            <a:avLst/>
          </a:prstGeom>
          <a:noFill/>
          <a:ln>
            <a:noFill/>
          </a:ln>
        </p:spPr>
      </p:pic>
      <p:pic>
        <p:nvPicPr>
          <p:cNvPr id="13" name="irc_mi" descr="http://amffal.cl/wp-content/uploads/2015/02/logo3.png">
            <a:hlinkClick r:id="rId14"/>
          </p:cNvPr>
          <p:cNvPicPr/>
          <p:nvPr/>
        </p:nvPicPr>
        <p:blipFill>
          <a:blip r:embed="rId15">
            <a:extLst>
              <a:ext uri="{28A0092B-C50C-407E-A947-70E740481C1C}">
                <a14:useLocalDpi xmlns:a14="http://schemas.microsoft.com/office/drawing/2010/main" xmlns="" val="0"/>
              </a:ext>
            </a:extLst>
          </a:blip>
          <a:srcRect/>
          <a:stretch>
            <a:fillRect/>
          </a:stretch>
        </p:blipFill>
        <p:spPr bwMode="auto">
          <a:xfrm>
            <a:off x="3521432" y="3293751"/>
            <a:ext cx="2121723" cy="807986"/>
          </a:xfrm>
          <a:prstGeom prst="rect">
            <a:avLst/>
          </a:prstGeom>
          <a:noFill/>
          <a:ln>
            <a:noFill/>
          </a:ln>
        </p:spPr>
      </p:pic>
      <p:pic>
        <p:nvPicPr>
          <p:cNvPr id="19" name="Imagen 18"/>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2717073" y="4747432"/>
            <a:ext cx="2195291" cy="1036906"/>
          </a:xfrm>
          <a:prstGeom prst="rect">
            <a:avLst/>
          </a:prstGeom>
        </p:spPr>
      </p:pic>
      <p:pic>
        <p:nvPicPr>
          <p:cNvPr id="18" name="Picture 2" descr="Resultado de imagen de besalco"/>
          <p:cNvPicPr>
            <a:picLocks noChangeAspect="1" noChangeArrowheads="1"/>
          </p:cNvPicPr>
          <p:nvPr/>
        </p:nvPicPr>
        <p:blipFill>
          <a:blip r:embed="rId17"/>
          <a:srcRect/>
          <a:stretch>
            <a:fillRect/>
          </a:stretch>
        </p:blipFill>
        <p:spPr bwMode="auto">
          <a:xfrm>
            <a:off x="6609807" y="3135087"/>
            <a:ext cx="2377439" cy="809896"/>
          </a:xfrm>
          <a:prstGeom prst="rect">
            <a:avLst/>
          </a:prstGeom>
          <a:noFill/>
        </p:spPr>
      </p:pic>
      <p:pic>
        <p:nvPicPr>
          <p:cNvPr id="21" name="Picture 6" descr="Resultado de imagen de hormigones BSA"/>
          <p:cNvPicPr>
            <a:picLocks noChangeAspect="1" noChangeArrowheads="1"/>
          </p:cNvPicPr>
          <p:nvPr/>
        </p:nvPicPr>
        <p:blipFill>
          <a:blip r:embed="rId18"/>
          <a:srcRect/>
          <a:stretch>
            <a:fillRect/>
          </a:stretch>
        </p:blipFill>
        <p:spPr bwMode="auto">
          <a:xfrm>
            <a:off x="233951" y="4859383"/>
            <a:ext cx="2417809" cy="849086"/>
          </a:xfrm>
          <a:prstGeom prst="rect">
            <a:avLst/>
          </a:prstGeom>
          <a:noFill/>
        </p:spPr>
      </p:pic>
      <p:pic>
        <p:nvPicPr>
          <p:cNvPr id="6146" name="Picture 2" descr="Resultado de imagen para vogt"/>
          <p:cNvPicPr>
            <a:picLocks noChangeAspect="1" noChangeArrowheads="1"/>
          </p:cNvPicPr>
          <p:nvPr/>
        </p:nvPicPr>
        <p:blipFill>
          <a:blip r:embed="rId19"/>
          <a:srcRect/>
          <a:stretch>
            <a:fillRect/>
          </a:stretch>
        </p:blipFill>
        <p:spPr bwMode="auto">
          <a:xfrm>
            <a:off x="7327084" y="4846320"/>
            <a:ext cx="2391682" cy="900795"/>
          </a:xfrm>
          <a:prstGeom prst="rect">
            <a:avLst/>
          </a:prstGeom>
          <a:noFill/>
        </p:spPr>
      </p:pic>
    </p:spTree>
    <p:extLst>
      <p:ext uri="{BB962C8B-B14F-4D97-AF65-F5344CB8AC3E}">
        <p14:creationId xmlns:p14="http://schemas.microsoft.com/office/powerpoint/2010/main" xmlns="" val="2410704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3439182099"/>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endParaRPr lang="es-CL" sz="2000" b="1" u="sng" dirty="0" smtClean="0"/>
          </a:p>
          <a:p>
            <a:pPr marL="457200" lvl="1" indent="0">
              <a:buNone/>
            </a:pPr>
            <a:r>
              <a:rPr lang="es-CL" sz="1400" b="1" u="sng" dirty="0" smtClean="0"/>
              <a:t>                                                                                                                                                                                                                                                                                                                                                                                                                                                                                                                                                                                                                                                                                                                                                                                                                     </a:t>
            </a:r>
            <a:endParaRPr lang="es-CL" sz="1400" dirty="0" smtClean="0"/>
          </a:p>
          <a:p>
            <a:pPr marL="457200" lvl="1" indent="0" algn="ctr">
              <a:buNone/>
            </a:pPr>
            <a:endParaRPr lang="es-CL" sz="1400" dirty="0" smtClean="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1028" name="Picture 4" descr="Resultado de imagen de logo empresa Rio King"/>
          <p:cNvPicPr>
            <a:picLocks noChangeAspect="1" noChangeArrowheads="1"/>
          </p:cNvPicPr>
          <p:nvPr/>
        </p:nvPicPr>
        <p:blipFill>
          <a:blip r:embed="rId7"/>
          <a:srcRect/>
          <a:stretch>
            <a:fillRect/>
          </a:stretch>
        </p:blipFill>
        <p:spPr bwMode="auto">
          <a:xfrm>
            <a:off x="3943804" y="1946684"/>
            <a:ext cx="2483121" cy="1144230"/>
          </a:xfrm>
          <a:prstGeom prst="rect">
            <a:avLst/>
          </a:prstGeom>
          <a:noFill/>
        </p:spPr>
      </p:pic>
      <p:pic>
        <p:nvPicPr>
          <p:cNvPr id="1030" name="Picture 6" descr="Resultado de imagen de logo empresa FyS"/>
          <p:cNvPicPr>
            <a:picLocks noChangeAspect="1" noChangeArrowheads="1"/>
          </p:cNvPicPr>
          <p:nvPr/>
        </p:nvPicPr>
        <p:blipFill>
          <a:blip r:embed="rId8"/>
          <a:srcRect/>
          <a:stretch>
            <a:fillRect/>
          </a:stretch>
        </p:blipFill>
        <p:spPr bwMode="auto">
          <a:xfrm>
            <a:off x="7157266" y="1934256"/>
            <a:ext cx="2171700" cy="1044076"/>
          </a:xfrm>
          <a:prstGeom prst="rect">
            <a:avLst/>
          </a:prstGeom>
          <a:noFill/>
        </p:spPr>
      </p:pic>
      <p:pic>
        <p:nvPicPr>
          <p:cNvPr id="2" name="Picture 2" descr="C:\Users\Claudio\Desktop\Boggioni.jpg"/>
          <p:cNvPicPr>
            <a:picLocks noChangeAspect="1" noChangeArrowheads="1"/>
          </p:cNvPicPr>
          <p:nvPr/>
        </p:nvPicPr>
        <p:blipFill>
          <a:blip r:embed="rId9" cstate="print"/>
          <a:srcRect/>
          <a:stretch>
            <a:fillRect/>
          </a:stretch>
        </p:blipFill>
        <p:spPr bwMode="auto">
          <a:xfrm>
            <a:off x="4044043" y="3303542"/>
            <a:ext cx="1922374" cy="706755"/>
          </a:xfrm>
          <a:prstGeom prst="rect">
            <a:avLst/>
          </a:prstGeom>
          <a:noFill/>
        </p:spPr>
      </p:pic>
      <p:pic>
        <p:nvPicPr>
          <p:cNvPr id="5" name="Picture 2" descr="C:\Users\Claudio\Desktop\Vecchiola.jpg"/>
          <p:cNvPicPr>
            <a:picLocks noChangeAspect="1" noChangeArrowheads="1"/>
          </p:cNvPicPr>
          <p:nvPr/>
        </p:nvPicPr>
        <p:blipFill>
          <a:blip r:embed="rId10"/>
          <a:srcRect/>
          <a:stretch>
            <a:fillRect/>
          </a:stretch>
        </p:blipFill>
        <p:spPr bwMode="auto">
          <a:xfrm>
            <a:off x="845819" y="5472543"/>
            <a:ext cx="2001883" cy="1202577"/>
          </a:xfrm>
          <a:prstGeom prst="rect">
            <a:avLst/>
          </a:prstGeom>
          <a:noFill/>
        </p:spPr>
      </p:pic>
      <p:pic>
        <p:nvPicPr>
          <p:cNvPr id="8" name="Picture 6" descr="Resultado de imagen para proyecta antofagasta"/>
          <p:cNvPicPr>
            <a:picLocks noChangeAspect="1" noChangeArrowheads="1"/>
          </p:cNvPicPr>
          <p:nvPr/>
        </p:nvPicPr>
        <p:blipFill>
          <a:blip r:embed="rId11"/>
          <a:srcRect/>
          <a:stretch>
            <a:fillRect/>
          </a:stretch>
        </p:blipFill>
        <p:spPr bwMode="auto">
          <a:xfrm>
            <a:off x="6608626" y="5677217"/>
            <a:ext cx="2796630" cy="942976"/>
          </a:xfrm>
          <a:prstGeom prst="rect">
            <a:avLst/>
          </a:prstGeom>
          <a:noFill/>
        </p:spPr>
      </p:pic>
      <p:pic>
        <p:nvPicPr>
          <p:cNvPr id="17" name="16 Imagen" descr="Olazo Hnos.jpg"/>
          <p:cNvPicPr>
            <a:picLocks noChangeAspect="1"/>
          </p:cNvPicPr>
          <p:nvPr/>
        </p:nvPicPr>
        <p:blipFill>
          <a:blip r:embed="rId12"/>
          <a:stretch>
            <a:fillRect/>
          </a:stretch>
        </p:blipFill>
        <p:spPr>
          <a:xfrm>
            <a:off x="1000615" y="2090058"/>
            <a:ext cx="2143675" cy="953588"/>
          </a:xfrm>
          <a:prstGeom prst="rect">
            <a:avLst/>
          </a:prstGeom>
        </p:spPr>
      </p:pic>
      <p:pic>
        <p:nvPicPr>
          <p:cNvPr id="9" name="Picture 8" descr="Resultado de imagen para talleres lucas"/>
          <p:cNvPicPr>
            <a:picLocks noChangeAspect="1" noChangeArrowheads="1"/>
          </p:cNvPicPr>
          <p:nvPr/>
        </p:nvPicPr>
        <p:blipFill>
          <a:blip r:embed="rId13"/>
          <a:srcRect/>
          <a:stretch>
            <a:fillRect/>
          </a:stretch>
        </p:blipFill>
        <p:spPr bwMode="auto">
          <a:xfrm>
            <a:off x="1005840" y="3201698"/>
            <a:ext cx="1959429" cy="976240"/>
          </a:xfrm>
          <a:prstGeom prst="rect">
            <a:avLst/>
          </a:prstGeom>
          <a:noFill/>
        </p:spPr>
      </p:pic>
      <p:pic>
        <p:nvPicPr>
          <p:cNvPr id="1034" name="Picture 10" descr="Resultado de imagen para simma"/>
          <p:cNvPicPr>
            <a:picLocks noChangeAspect="1" noChangeArrowheads="1"/>
          </p:cNvPicPr>
          <p:nvPr/>
        </p:nvPicPr>
        <p:blipFill>
          <a:blip r:embed="rId14"/>
          <a:srcRect/>
          <a:stretch>
            <a:fillRect/>
          </a:stretch>
        </p:blipFill>
        <p:spPr bwMode="auto">
          <a:xfrm>
            <a:off x="3840478" y="4245429"/>
            <a:ext cx="1849937" cy="940526"/>
          </a:xfrm>
          <a:prstGeom prst="rect">
            <a:avLst/>
          </a:prstGeom>
          <a:noFill/>
        </p:spPr>
      </p:pic>
      <p:pic>
        <p:nvPicPr>
          <p:cNvPr id="4098" name="Picture 2" descr="Resultado de imagen para mangueras ramflex"/>
          <p:cNvPicPr>
            <a:picLocks noChangeAspect="1" noChangeArrowheads="1"/>
          </p:cNvPicPr>
          <p:nvPr/>
        </p:nvPicPr>
        <p:blipFill>
          <a:blip r:embed="rId15"/>
          <a:srcRect/>
          <a:stretch>
            <a:fillRect/>
          </a:stretch>
        </p:blipFill>
        <p:spPr bwMode="auto">
          <a:xfrm>
            <a:off x="3434351" y="5586866"/>
            <a:ext cx="2483123" cy="852293"/>
          </a:xfrm>
          <a:prstGeom prst="rect">
            <a:avLst/>
          </a:prstGeom>
          <a:noFill/>
        </p:spPr>
      </p:pic>
      <p:pic>
        <p:nvPicPr>
          <p:cNvPr id="18" name="Picture 2" descr="Resultado de imagen para vulcanizados zuñiga"/>
          <p:cNvPicPr>
            <a:picLocks noChangeAspect="1" noChangeArrowheads="1"/>
          </p:cNvPicPr>
          <p:nvPr/>
        </p:nvPicPr>
        <p:blipFill>
          <a:blip r:embed="rId16"/>
          <a:srcRect/>
          <a:stretch>
            <a:fillRect/>
          </a:stretch>
        </p:blipFill>
        <p:spPr bwMode="auto">
          <a:xfrm>
            <a:off x="1122226" y="4127863"/>
            <a:ext cx="1398905" cy="1398905"/>
          </a:xfrm>
          <a:prstGeom prst="rect">
            <a:avLst/>
          </a:prstGeom>
          <a:noFill/>
        </p:spPr>
      </p:pic>
      <p:pic>
        <p:nvPicPr>
          <p:cNvPr id="4099" name="Imagen 2" descr="Descripción: Descripción: Descripción: Descripción: C:\Users\Eduardo\Desktop\aburto logos.jpg"/>
          <p:cNvPicPr>
            <a:picLocks noChangeAspect="1" noChangeArrowheads="1"/>
          </p:cNvPicPr>
          <p:nvPr/>
        </p:nvPicPr>
        <p:blipFill>
          <a:blip r:embed="rId17"/>
          <a:srcRect/>
          <a:stretch>
            <a:fillRect/>
          </a:stretch>
        </p:blipFill>
        <p:spPr bwMode="auto">
          <a:xfrm>
            <a:off x="6936377" y="3278777"/>
            <a:ext cx="2782390" cy="692332"/>
          </a:xfrm>
          <a:prstGeom prst="rect">
            <a:avLst/>
          </a:prstGeom>
          <a:noFill/>
          <a:ln w="9525">
            <a:noFill/>
            <a:miter lim="800000"/>
            <a:headEnd/>
            <a:tailEnd/>
          </a:ln>
        </p:spPr>
      </p:pic>
      <p:pic>
        <p:nvPicPr>
          <p:cNvPr id="7" name="Picture 2" descr="Resultado de imagen para jocelyn moreno torreblanca"/>
          <p:cNvPicPr>
            <a:picLocks noChangeAspect="1" noChangeArrowheads="1"/>
          </p:cNvPicPr>
          <p:nvPr/>
        </p:nvPicPr>
        <p:blipFill>
          <a:blip r:embed="rId18"/>
          <a:srcRect/>
          <a:stretch>
            <a:fillRect/>
          </a:stretch>
        </p:blipFill>
        <p:spPr bwMode="auto">
          <a:xfrm>
            <a:off x="7248707" y="4210141"/>
            <a:ext cx="1524000" cy="1009650"/>
          </a:xfrm>
          <a:prstGeom prst="rect">
            <a:avLst/>
          </a:prstGeom>
          <a:noFill/>
        </p:spPr>
      </p:pic>
    </p:spTree>
    <p:extLst>
      <p:ext uri="{BB962C8B-B14F-4D97-AF65-F5344CB8AC3E}">
        <p14:creationId xmlns:p14="http://schemas.microsoft.com/office/powerpoint/2010/main" xmlns="" val="2410704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3439182099"/>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endParaRPr lang="es-CL" sz="2000" b="1" u="sng" dirty="0" smtClean="0"/>
          </a:p>
          <a:p>
            <a:pPr marL="457200" lvl="1" indent="0">
              <a:buNone/>
            </a:pPr>
            <a:r>
              <a:rPr lang="es-CL" sz="1400" b="1" u="sng" dirty="0" smtClean="0"/>
              <a:t>                                                                                                                                                                                                                                                                                                                                                                                                                                                                                                                                                                                                                                                                                                                                                                                                                     </a:t>
            </a:r>
            <a:endParaRPr lang="es-CL" sz="1400" dirty="0" smtClean="0"/>
          </a:p>
          <a:p>
            <a:pPr marL="457200" lvl="1" indent="0" algn="ctr">
              <a:buNone/>
            </a:pPr>
            <a:endParaRPr lang="es-CL" sz="1400" dirty="0" smtClean="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73730" name="Picture 2" descr="Resultado de imagen de STANLEY"/>
          <p:cNvPicPr>
            <a:picLocks noChangeAspect="1" noChangeArrowheads="1"/>
          </p:cNvPicPr>
          <p:nvPr/>
        </p:nvPicPr>
        <p:blipFill>
          <a:blip r:embed="rId7" cstate="print"/>
          <a:srcRect/>
          <a:stretch>
            <a:fillRect/>
          </a:stretch>
        </p:blipFill>
        <p:spPr bwMode="auto">
          <a:xfrm>
            <a:off x="357912" y="1932577"/>
            <a:ext cx="2191049" cy="1280886"/>
          </a:xfrm>
          <a:prstGeom prst="rect">
            <a:avLst/>
          </a:prstGeom>
          <a:noFill/>
          <a:ln w="9525" algn="in">
            <a:noFill/>
            <a:miter lim="800000"/>
            <a:headEnd/>
            <a:tailEnd/>
          </a:ln>
        </p:spPr>
      </p:pic>
      <p:pic>
        <p:nvPicPr>
          <p:cNvPr id="73731" name="Picture 3" descr="Resultado de imagen de logo herramientas crossman"/>
          <p:cNvPicPr>
            <a:picLocks noChangeAspect="1" noChangeArrowheads="1"/>
          </p:cNvPicPr>
          <p:nvPr/>
        </p:nvPicPr>
        <p:blipFill>
          <a:blip r:embed="rId8" cstate="print"/>
          <a:srcRect/>
          <a:stretch>
            <a:fillRect/>
          </a:stretch>
        </p:blipFill>
        <p:spPr bwMode="auto">
          <a:xfrm>
            <a:off x="2755355" y="1945639"/>
            <a:ext cx="2339520" cy="1254761"/>
          </a:xfrm>
          <a:prstGeom prst="rect">
            <a:avLst/>
          </a:prstGeom>
          <a:noFill/>
          <a:ln w="9525" algn="in">
            <a:noFill/>
            <a:miter lim="800000"/>
            <a:headEnd/>
            <a:tailEnd/>
          </a:ln>
        </p:spPr>
      </p:pic>
      <p:pic>
        <p:nvPicPr>
          <p:cNvPr id="73732" name="Picture 4" descr="Resultado de imagen de TRUPER"/>
          <p:cNvPicPr>
            <a:picLocks noChangeAspect="1" noChangeArrowheads="1"/>
          </p:cNvPicPr>
          <p:nvPr/>
        </p:nvPicPr>
        <p:blipFill>
          <a:blip r:embed="rId9"/>
          <a:srcRect/>
          <a:stretch>
            <a:fillRect/>
          </a:stretch>
        </p:blipFill>
        <p:spPr bwMode="auto">
          <a:xfrm>
            <a:off x="5202510" y="1958702"/>
            <a:ext cx="2296699" cy="1254761"/>
          </a:xfrm>
          <a:prstGeom prst="rect">
            <a:avLst/>
          </a:prstGeom>
          <a:noFill/>
          <a:ln w="9525" algn="in">
            <a:noFill/>
            <a:miter lim="800000"/>
            <a:headEnd/>
            <a:tailEnd/>
          </a:ln>
        </p:spPr>
      </p:pic>
      <p:pic>
        <p:nvPicPr>
          <p:cNvPr id="73733" name="Picture 5" descr="Resultado de imagen de starrett herramientas"/>
          <p:cNvPicPr>
            <a:picLocks noChangeAspect="1" noChangeArrowheads="1"/>
          </p:cNvPicPr>
          <p:nvPr/>
        </p:nvPicPr>
        <p:blipFill>
          <a:blip r:embed="rId10" cstate="print"/>
          <a:srcRect/>
          <a:stretch>
            <a:fillRect/>
          </a:stretch>
        </p:blipFill>
        <p:spPr bwMode="auto">
          <a:xfrm>
            <a:off x="7707085" y="1969225"/>
            <a:ext cx="2573383" cy="1205049"/>
          </a:xfrm>
          <a:prstGeom prst="rect">
            <a:avLst/>
          </a:prstGeom>
          <a:noFill/>
          <a:ln w="9525" algn="in">
            <a:noFill/>
            <a:miter lim="800000"/>
            <a:headEnd/>
            <a:tailEnd/>
          </a:ln>
        </p:spPr>
      </p:pic>
      <p:pic>
        <p:nvPicPr>
          <p:cNvPr id="73734" name="Picture 6" descr="Resultado de imagen de knipex logo"/>
          <p:cNvPicPr>
            <a:picLocks noChangeAspect="1" noChangeArrowheads="1"/>
          </p:cNvPicPr>
          <p:nvPr/>
        </p:nvPicPr>
        <p:blipFill>
          <a:blip r:embed="rId11"/>
          <a:srcRect/>
          <a:stretch>
            <a:fillRect/>
          </a:stretch>
        </p:blipFill>
        <p:spPr bwMode="auto">
          <a:xfrm>
            <a:off x="351790" y="3388314"/>
            <a:ext cx="2182404" cy="1340439"/>
          </a:xfrm>
          <a:prstGeom prst="rect">
            <a:avLst/>
          </a:prstGeom>
          <a:noFill/>
          <a:ln w="9525" algn="in">
            <a:noFill/>
            <a:miter lim="800000"/>
            <a:headEnd/>
            <a:tailEnd/>
          </a:ln>
        </p:spPr>
      </p:pic>
      <p:pic>
        <p:nvPicPr>
          <p:cNvPr id="73735" name="Picture 7" descr="Imagen relacionada"/>
          <p:cNvPicPr>
            <a:picLocks noChangeAspect="1" noChangeArrowheads="1"/>
          </p:cNvPicPr>
          <p:nvPr/>
        </p:nvPicPr>
        <p:blipFill>
          <a:blip r:embed="rId12"/>
          <a:srcRect/>
          <a:stretch>
            <a:fillRect/>
          </a:stretch>
        </p:blipFill>
        <p:spPr bwMode="auto">
          <a:xfrm>
            <a:off x="2729230" y="3419203"/>
            <a:ext cx="2365284" cy="1283426"/>
          </a:xfrm>
          <a:prstGeom prst="rect">
            <a:avLst/>
          </a:prstGeom>
          <a:noFill/>
          <a:ln w="9525" algn="in">
            <a:noFill/>
            <a:miter lim="800000"/>
            <a:headEnd/>
            <a:tailEnd/>
          </a:ln>
        </p:spPr>
      </p:pic>
      <p:pic>
        <p:nvPicPr>
          <p:cNvPr id="73736" name="Picture 8" descr="Imagen relacionada"/>
          <p:cNvPicPr>
            <a:picLocks noChangeAspect="1" noChangeArrowheads="1"/>
          </p:cNvPicPr>
          <p:nvPr/>
        </p:nvPicPr>
        <p:blipFill>
          <a:blip r:embed="rId13"/>
          <a:srcRect/>
          <a:stretch>
            <a:fillRect/>
          </a:stretch>
        </p:blipFill>
        <p:spPr bwMode="auto">
          <a:xfrm>
            <a:off x="5282611" y="3432629"/>
            <a:ext cx="2267720" cy="1243874"/>
          </a:xfrm>
          <a:prstGeom prst="rect">
            <a:avLst/>
          </a:prstGeom>
          <a:noFill/>
          <a:ln w="9525" algn="in">
            <a:noFill/>
            <a:miter lim="800000"/>
            <a:headEnd/>
            <a:tailEnd/>
          </a:ln>
        </p:spPr>
      </p:pic>
      <p:pic>
        <p:nvPicPr>
          <p:cNvPr id="73737" name="Picture 9" descr="Resultado de imagen de logo brocas kraft bohrer"/>
          <p:cNvPicPr>
            <a:picLocks noChangeAspect="1" noChangeArrowheads="1"/>
          </p:cNvPicPr>
          <p:nvPr/>
        </p:nvPicPr>
        <p:blipFill>
          <a:blip r:embed="rId14"/>
          <a:srcRect/>
          <a:stretch>
            <a:fillRect/>
          </a:stretch>
        </p:blipFill>
        <p:spPr bwMode="auto">
          <a:xfrm>
            <a:off x="7653926" y="3377202"/>
            <a:ext cx="2652667" cy="1403804"/>
          </a:xfrm>
          <a:prstGeom prst="rect">
            <a:avLst/>
          </a:prstGeom>
          <a:noFill/>
          <a:ln w="9525" algn="in">
            <a:noFill/>
            <a:miter lim="800000"/>
            <a:headEnd/>
            <a:tailEnd/>
          </a:ln>
        </p:spPr>
      </p:pic>
      <p:pic>
        <p:nvPicPr>
          <p:cNvPr id="73738" name="Picture 10" descr="Resultado de imagen de logo conexiones tupy"/>
          <p:cNvPicPr>
            <a:picLocks noChangeAspect="1" noChangeArrowheads="1"/>
          </p:cNvPicPr>
          <p:nvPr/>
        </p:nvPicPr>
        <p:blipFill>
          <a:blip r:embed="rId15"/>
          <a:srcRect/>
          <a:stretch>
            <a:fillRect/>
          </a:stretch>
        </p:blipFill>
        <p:spPr bwMode="auto">
          <a:xfrm>
            <a:off x="326025" y="4859384"/>
            <a:ext cx="2195105" cy="1280160"/>
          </a:xfrm>
          <a:prstGeom prst="rect">
            <a:avLst/>
          </a:prstGeom>
          <a:noFill/>
          <a:ln w="9525" algn="in">
            <a:noFill/>
            <a:miter lim="800000"/>
            <a:headEnd/>
            <a:tailEnd/>
          </a:ln>
        </p:spPr>
      </p:pic>
      <p:pic>
        <p:nvPicPr>
          <p:cNvPr id="73739" name="Picture 11" descr="Resultado de imagen de logo lincoln"/>
          <p:cNvPicPr>
            <a:picLocks noChangeAspect="1" noChangeArrowheads="1"/>
          </p:cNvPicPr>
          <p:nvPr/>
        </p:nvPicPr>
        <p:blipFill>
          <a:blip r:embed="rId16" cstate="print"/>
          <a:srcRect/>
          <a:stretch>
            <a:fillRect/>
          </a:stretch>
        </p:blipFill>
        <p:spPr bwMode="auto">
          <a:xfrm>
            <a:off x="2643914" y="4898571"/>
            <a:ext cx="2359161" cy="1254035"/>
          </a:xfrm>
          <a:prstGeom prst="rect">
            <a:avLst/>
          </a:prstGeom>
          <a:noFill/>
          <a:ln w="9525" algn="in">
            <a:noFill/>
            <a:miter lim="800000"/>
            <a:headEnd/>
            <a:tailEnd/>
          </a:ln>
        </p:spPr>
      </p:pic>
      <p:pic>
        <p:nvPicPr>
          <p:cNvPr id="73740" name="Picture 12" descr="Resultado de imagen de logo pinturas rodalon"/>
          <p:cNvPicPr>
            <a:picLocks noChangeAspect="1" noChangeArrowheads="1"/>
          </p:cNvPicPr>
          <p:nvPr/>
        </p:nvPicPr>
        <p:blipFill>
          <a:blip r:embed="rId17"/>
          <a:srcRect/>
          <a:stretch>
            <a:fillRect/>
          </a:stretch>
        </p:blipFill>
        <p:spPr bwMode="auto">
          <a:xfrm>
            <a:off x="5234123" y="4976948"/>
            <a:ext cx="2277020" cy="1201782"/>
          </a:xfrm>
          <a:prstGeom prst="rect">
            <a:avLst/>
          </a:prstGeom>
          <a:noFill/>
          <a:ln w="9525" algn="in">
            <a:noFill/>
            <a:miter lim="800000"/>
            <a:headEnd/>
            <a:tailEnd/>
          </a:ln>
        </p:spPr>
      </p:pic>
      <p:pic>
        <p:nvPicPr>
          <p:cNvPr id="73741" name="Picture 13" descr="Resultado de imagen de logo proveper"/>
          <p:cNvPicPr>
            <a:picLocks noChangeAspect="1" noChangeArrowheads="1"/>
          </p:cNvPicPr>
          <p:nvPr/>
        </p:nvPicPr>
        <p:blipFill>
          <a:blip r:embed="rId18"/>
          <a:srcRect/>
          <a:stretch>
            <a:fillRect/>
          </a:stretch>
        </p:blipFill>
        <p:spPr bwMode="auto">
          <a:xfrm>
            <a:off x="7706178" y="4911634"/>
            <a:ext cx="2587354" cy="1240970"/>
          </a:xfrm>
          <a:prstGeom prst="rect">
            <a:avLst/>
          </a:prstGeom>
          <a:noFill/>
          <a:ln w="9525" algn="in">
            <a:noFill/>
            <a:miter lim="800000"/>
            <a:headEnd/>
            <a:tailEnd/>
          </a:ln>
        </p:spPr>
      </p:pic>
    </p:spTree>
    <p:extLst>
      <p:ext uri="{BB962C8B-B14F-4D97-AF65-F5344CB8AC3E}">
        <p14:creationId xmlns:p14="http://schemas.microsoft.com/office/powerpoint/2010/main" xmlns="" val="24107044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3645077584"/>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endParaRPr lang="es-CL" sz="2000" b="1" u="sng" dirty="0" smtClean="0"/>
          </a:p>
          <a:p>
            <a:pPr marL="457200" lvl="1" indent="0">
              <a:buNone/>
            </a:pPr>
            <a:r>
              <a:rPr lang="es-CL" sz="2000" dirty="0" smtClean="0"/>
              <a:t>Claudio López </a:t>
            </a:r>
            <a:r>
              <a:rPr lang="es-CL" sz="2000" dirty="0" err="1" smtClean="0"/>
              <a:t>Canihuante</a:t>
            </a:r>
            <a:endParaRPr lang="es-CL" sz="2000" dirty="0" smtClean="0"/>
          </a:p>
          <a:p>
            <a:pPr marL="457200" lvl="1" indent="0">
              <a:buNone/>
            </a:pPr>
            <a:r>
              <a:rPr lang="es-CL" sz="2000" dirty="0" smtClean="0"/>
              <a:t>Representante de Ventas</a:t>
            </a:r>
          </a:p>
          <a:p>
            <a:pPr marL="457200" lvl="1" indent="0">
              <a:buNone/>
            </a:pPr>
            <a:r>
              <a:rPr lang="es-CL" sz="2000" dirty="0" err="1" smtClean="0"/>
              <a:t>Cel</a:t>
            </a:r>
            <a:r>
              <a:rPr lang="es-CL" sz="2000" dirty="0" smtClean="0"/>
              <a:t>: +56 9 42305667</a:t>
            </a:r>
          </a:p>
          <a:p>
            <a:pPr marL="457200" lvl="1" indent="0">
              <a:buNone/>
            </a:pPr>
            <a:r>
              <a:rPr lang="es-CL" sz="2000" dirty="0" smtClean="0"/>
              <a:t>E-Mail: </a:t>
            </a:r>
            <a:r>
              <a:rPr lang="es-CL" sz="2000" dirty="0" smtClean="0">
                <a:hlinkClick r:id="rId6"/>
              </a:rPr>
              <a:t>c.lopez@disabmin.cl</a:t>
            </a:r>
            <a:endParaRPr lang="es-CL" sz="2000" dirty="0" smtClean="0"/>
          </a:p>
          <a:p>
            <a:pPr marL="457200" lvl="1" indent="0">
              <a:buNone/>
            </a:pPr>
            <a:endParaRPr lang="es-CL" sz="2000" b="1" u="sng" dirty="0"/>
          </a:p>
          <a:p>
            <a:pPr marL="457200" lvl="1" indent="0">
              <a:buNone/>
            </a:pPr>
            <a:r>
              <a:rPr lang="es-CL" sz="2000" dirty="0" smtClean="0"/>
              <a:t>Johnny </a:t>
            </a:r>
            <a:r>
              <a:rPr lang="es-CL" sz="2000" dirty="0" err="1" smtClean="0"/>
              <a:t>Zalazar</a:t>
            </a:r>
            <a:r>
              <a:rPr lang="es-CL" sz="2000" dirty="0" smtClean="0"/>
              <a:t> Rojas</a:t>
            </a:r>
          </a:p>
          <a:p>
            <a:pPr marL="457200" lvl="1" indent="0">
              <a:buNone/>
            </a:pPr>
            <a:r>
              <a:rPr lang="es-CL" sz="2000" dirty="0" smtClean="0"/>
              <a:t>Representante de Ventas</a:t>
            </a:r>
          </a:p>
          <a:p>
            <a:pPr marL="457200" lvl="1" indent="0">
              <a:buNone/>
            </a:pPr>
            <a:r>
              <a:rPr lang="es-CL" sz="2000" dirty="0" err="1" smtClean="0"/>
              <a:t>Cel</a:t>
            </a:r>
            <a:r>
              <a:rPr lang="es-CL" sz="2000" dirty="0" smtClean="0"/>
              <a:t>: +56 9 66960584</a:t>
            </a:r>
          </a:p>
          <a:p>
            <a:pPr marL="457200" lvl="1" indent="0">
              <a:buNone/>
            </a:pPr>
            <a:r>
              <a:rPr lang="es-CL" sz="2000" dirty="0" smtClean="0"/>
              <a:t>E-Mail: </a:t>
            </a:r>
            <a:r>
              <a:rPr lang="es-CL" sz="2000" dirty="0" smtClean="0">
                <a:hlinkClick r:id="rId7"/>
              </a:rPr>
              <a:t>j.zalazar@disabmin.cl</a:t>
            </a:r>
            <a:endParaRPr lang="es-CL" sz="2000" dirty="0" smtClean="0"/>
          </a:p>
          <a:p>
            <a:pPr marL="457200" lvl="1" indent="0">
              <a:buNone/>
            </a:pPr>
            <a:r>
              <a:rPr lang="es-CL" sz="1400" b="1" u="sng" dirty="0" smtClean="0"/>
              <a:t>                                                                                                                                                                                                                                                                                                                                                                                                                                                                                                                                                                                                                                                                                                                                                                                                                     </a:t>
            </a:r>
            <a:endParaRPr lang="es-CL" sz="1400" dirty="0" smtClean="0"/>
          </a:p>
          <a:p>
            <a:pPr marL="457200" lvl="1" indent="0" algn="ctr">
              <a:buNone/>
            </a:pPr>
            <a:endParaRPr lang="es-CL" sz="1400" dirty="0" smtClean="0"/>
          </a:p>
        </p:txBody>
      </p:sp>
      <p:pic>
        <p:nvPicPr>
          <p:cNvPr id="4" name="Imagen 3" descr="C:\Users\CLAUDIO\Downloads\LOGO DISABMIN.jpg"/>
          <p:cNvPicPr/>
          <p:nvPr/>
        </p:nvPicPr>
        <p:blipFill>
          <a:blip r:embed="rId8" cstate="print"/>
          <a:srcRect/>
          <a:stretch>
            <a:fillRect/>
          </a:stretch>
        </p:blipFill>
        <p:spPr bwMode="auto">
          <a:xfrm>
            <a:off x="838200" y="365125"/>
            <a:ext cx="1441361" cy="1325563"/>
          </a:xfrm>
          <a:prstGeom prst="rect">
            <a:avLst/>
          </a:prstGeom>
          <a:noFill/>
          <a:ln w="9525">
            <a:noFill/>
            <a:miter lim="800000"/>
            <a:headEnd/>
            <a:tailEnd/>
          </a:ln>
        </p:spPr>
      </p:pic>
    </p:spTree>
    <p:extLst>
      <p:ext uri="{BB962C8B-B14F-4D97-AF65-F5344CB8AC3E}">
        <p14:creationId xmlns:p14="http://schemas.microsoft.com/office/powerpoint/2010/main" xmlns="" val="15032137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428874676"/>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a:bodyPr>
          <a:lstStyle/>
          <a:p>
            <a:pPr marL="457200" lvl="1" indent="0" algn="ctr">
              <a:buNone/>
            </a:pPr>
            <a:endParaRPr lang="es-CL" sz="2000" b="1" u="sng" dirty="0" smtClean="0"/>
          </a:p>
          <a:p>
            <a:pPr marL="457200" lvl="1" indent="0" algn="ctr">
              <a:buNone/>
            </a:pPr>
            <a:endParaRPr lang="es-CL" sz="2000" dirty="0"/>
          </a:p>
          <a:p>
            <a:pPr marL="457200" lvl="1" indent="0" algn="ctr">
              <a:buNone/>
            </a:pPr>
            <a:endParaRPr lang="es-CL" sz="2000" dirty="0" smtClean="0"/>
          </a:p>
          <a:p>
            <a:pPr marL="457200" lvl="1" indent="0" algn="ctr">
              <a:buNone/>
            </a:pPr>
            <a:r>
              <a:rPr lang="es-CL" sz="9600" b="1" i="1" dirty="0" smtClean="0"/>
              <a:t>FIN</a:t>
            </a:r>
          </a:p>
          <a:p>
            <a:pPr marL="457200" lvl="1" indent="0">
              <a:buNone/>
            </a:pPr>
            <a:r>
              <a:rPr lang="es-CL" sz="1400" b="1" u="sng" dirty="0" smtClean="0"/>
              <a:t>                                                                                                                                                                                                                                                                                                                                                                                                                                                                                                                                                                                                                                                                                                                                                                                                                     </a:t>
            </a:r>
            <a:endParaRPr lang="es-CL" sz="1400" dirty="0" smtClean="0"/>
          </a:p>
          <a:p>
            <a:pPr marL="457200" lvl="1" indent="0" algn="ctr">
              <a:buNone/>
            </a:pPr>
            <a:endParaRPr lang="es-CL" sz="1400" dirty="0" smtClean="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spTree>
    <p:extLst>
      <p:ext uri="{BB962C8B-B14F-4D97-AF65-F5344CB8AC3E}">
        <p14:creationId xmlns:p14="http://schemas.microsoft.com/office/powerpoint/2010/main" xmlns="" val="3972319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862636599"/>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828801"/>
            <a:ext cx="8596668" cy="4778062"/>
          </a:xfrm>
        </p:spPr>
        <p:txBody>
          <a:bodyPr/>
          <a:lstStyle/>
          <a:p>
            <a:pPr marL="457200" lvl="1" indent="0">
              <a:buNone/>
            </a:pPr>
            <a:r>
              <a:rPr lang="es-CL" dirty="0" smtClean="0"/>
              <a:t>DISABMIN, nace en enero del año 2015 ante la clara necesidad de cubrir un vacío </a:t>
            </a:r>
          </a:p>
          <a:p>
            <a:pPr marL="457200" lvl="1" indent="0">
              <a:buNone/>
            </a:pPr>
            <a:r>
              <a:rPr lang="es-CL" dirty="0" smtClean="0"/>
              <a:t>en la entrega de suministros a la minería y la industria.</a:t>
            </a:r>
          </a:p>
          <a:p>
            <a:pPr marL="457200" lvl="1" indent="0">
              <a:buNone/>
            </a:pPr>
            <a:endParaRPr lang="es-CL" dirty="0"/>
          </a:p>
          <a:p>
            <a:pPr marL="457200" lvl="1" indent="0" algn="ctr">
              <a:buNone/>
            </a:pPr>
            <a:r>
              <a:rPr lang="es-CL" sz="2400" b="1" dirty="0" smtClean="0"/>
              <a:t>¡NO TRABAJAMOS ESTO!</a:t>
            </a:r>
          </a:p>
          <a:p>
            <a:pPr marL="457200" lvl="1" indent="0">
              <a:buNone/>
            </a:pPr>
            <a:r>
              <a:rPr lang="es-CL" dirty="0"/>
              <a:t>	</a:t>
            </a:r>
            <a:r>
              <a:rPr lang="es-CL" dirty="0" smtClean="0"/>
              <a:t>Es la típica respuesta con la que la mayoría de nuestros clientes se han </a:t>
            </a:r>
          </a:p>
          <a:p>
            <a:pPr marL="457200" lvl="1" indent="0">
              <a:buNone/>
            </a:pPr>
            <a:r>
              <a:rPr lang="es-CL" dirty="0" smtClean="0"/>
              <a:t>encontrado alguna vez.</a:t>
            </a:r>
          </a:p>
          <a:p>
            <a:pPr marL="457200" lvl="1" indent="0">
              <a:buNone/>
            </a:pPr>
            <a:r>
              <a:rPr lang="es-CL" dirty="0" smtClean="0"/>
              <a:t>	Ante esta respuesta surge la idea de abastecer al mercado local, consolidando en</a:t>
            </a:r>
          </a:p>
          <a:p>
            <a:pPr marL="457200" lvl="1" indent="0">
              <a:buNone/>
            </a:pPr>
            <a:r>
              <a:rPr lang="es-CL" dirty="0" smtClean="0"/>
              <a:t> “DISABMIN” todos sus requerimientos. Con esto nuestros clientes no tienen que </a:t>
            </a:r>
          </a:p>
          <a:p>
            <a:pPr marL="457200" lvl="1" indent="0">
              <a:buNone/>
            </a:pPr>
            <a:r>
              <a:rPr lang="es-CL" dirty="0" smtClean="0"/>
              <a:t>buscar en diferentes proveedores lo que puede encontrar en un solo lugar.</a:t>
            </a:r>
          </a:p>
          <a:p>
            <a:pPr marL="457200" lvl="1" indent="0">
              <a:buNone/>
            </a:pPr>
            <a:r>
              <a:rPr lang="es-CL" dirty="0" smtClean="0"/>
              <a:t>Un ¡</a:t>
            </a:r>
            <a:r>
              <a:rPr lang="es-CL" sz="1800" b="1" i="1" u="sng" dirty="0" smtClean="0"/>
              <a:t>NO</a:t>
            </a:r>
            <a:r>
              <a:rPr lang="es-CL" sz="1800" b="1" i="1" dirty="0" smtClean="0"/>
              <a:t>!</a:t>
            </a:r>
            <a:r>
              <a:rPr lang="es-CL" sz="1800" dirty="0" smtClean="0"/>
              <a:t> </a:t>
            </a:r>
            <a:r>
              <a:rPr lang="es-CL" dirty="0" smtClean="0"/>
              <a:t>Como respuesta no es parte de nuestra metodología.</a:t>
            </a:r>
          </a:p>
          <a:p>
            <a:pPr marL="457200" lvl="1" indent="0">
              <a:buNone/>
            </a:pPr>
            <a:endParaRPr lang="es-CL" sz="1800" b="1" i="1" u="sng" dirty="0"/>
          </a:p>
          <a:p>
            <a:pPr marL="457200" lvl="1" indent="0" algn="ctr">
              <a:buNone/>
            </a:pPr>
            <a:endParaRPr lang="es-CL" sz="2000" b="1"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spTree>
    <p:extLst>
      <p:ext uri="{BB962C8B-B14F-4D97-AF65-F5344CB8AC3E}">
        <p14:creationId xmlns:p14="http://schemas.microsoft.com/office/powerpoint/2010/main" xmlns="" val="2433392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862636599"/>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828801"/>
            <a:ext cx="8596668" cy="4778062"/>
          </a:xfrm>
        </p:spPr>
        <p:txBody>
          <a:bodyPr/>
          <a:lstStyle/>
          <a:p>
            <a:pPr marL="457200" lvl="1" indent="0">
              <a:buNone/>
            </a:pPr>
            <a:endParaRPr lang="es-CL" dirty="0" smtClean="0"/>
          </a:p>
          <a:p>
            <a:pPr marL="457200" lvl="1" indent="0">
              <a:buNone/>
            </a:pPr>
            <a:r>
              <a:rPr lang="es-CL" dirty="0" smtClean="0"/>
              <a:t>En Septiembre del año 2016 y gracias a nuestro compromiso y entrega con nuestros clientes, logramos abrir las puertas de nuestro local comercial para atención de público, de ésta forma, lo que desde un comienzo fue un sueño, hoy es una realidad.</a:t>
            </a:r>
          </a:p>
          <a:p>
            <a:pPr marL="457200" lvl="1" indent="0">
              <a:buNone/>
            </a:pPr>
            <a:endParaRPr lang="es-CL" dirty="0" smtClean="0"/>
          </a:p>
          <a:p>
            <a:pPr marL="457200" lvl="1" indent="0">
              <a:buNone/>
            </a:pPr>
            <a:r>
              <a:rPr lang="es-CL" dirty="0" smtClean="0"/>
              <a:t>Hoy en día, contamos con entrega inmediata de una gran variedad de productos, sobre todo en herramientas, pinturas, pernos, mangueras, lubricantes, </a:t>
            </a:r>
            <a:r>
              <a:rPr lang="es-CL" dirty="0" err="1" smtClean="0"/>
              <a:t>fittings</a:t>
            </a:r>
            <a:r>
              <a:rPr lang="es-CL" dirty="0" smtClean="0"/>
              <a:t>, </a:t>
            </a:r>
            <a:r>
              <a:rPr lang="es-CL" dirty="0" err="1" smtClean="0"/>
              <a:t>miscelaneos</a:t>
            </a:r>
            <a:r>
              <a:rPr lang="es-CL" dirty="0" smtClean="0"/>
              <a:t>, etc.</a:t>
            </a:r>
            <a:endParaRPr lang="es-CL" dirty="0"/>
          </a:p>
          <a:p>
            <a:pPr marL="457200" lvl="1" indent="0" algn="ctr">
              <a:buNone/>
            </a:pPr>
            <a:endParaRPr lang="es-CL" sz="2000" b="1"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spTree>
    <p:extLst>
      <p:ext uri="{BB962C8B-B14F-4D97-AF65-F5344CB8AC3E}">
        <p14:creationId xmlns:p14="http://schemas.microsoft.com/office/powerpoint/2010/main" xmlns="" val="2433392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003867200"/>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p:txBody>
          <a:bodyPr/>
          <a:lstStyle/>
          <a:p>
            <a:endParaRPr lang="es-CL" dirty="0" smtClean="0"/>
          </a:p>
          <a:p>
            <a:pPr marL="457200" lvl="1" indent="0">
              <a:buNone/>
            </a:pPr>
            <a:r>
              <a:rPr lang="es-CL" dirty="0" smtClean="0"/>
              <a:t>	DISABMIN,  tiene dos grandes objetivos como meta principal:</a:t>
            </a:r>
          </a:p>
          <a:p>
            <a:pPr lvl="1"/>
            <a:endParaRPr lang="es-CL" dirty="0"/>
          </a:p>
          <a:p>
            <a:pPr lvl="1"/>
            <a:r>
              <a:rPr lang="es-CL" dirty="0"/>
              <a:t>P</a:t>
            </a:r>
            <a:r>
              <a:rPr lang="es-CL" dirty="0" smtClean="0"/>
              <a:t>osicionarse y ser líderes en el mercado regional en la entrega de suministros, abastecimiento y servicios de logística.</a:t>
            </a:r>
          </a:p>
          <a:p>
            <a:pPr lvl="1"/>
            <a:endParaRPr lang="es-CL" dirty="0"/>
          </a:p>
          <a:p>
            <a:pPr lvl="1"/>
            <a:r>
              <a:rPr lang="es-CL" dirty="0" smtClean="0"/>
              <a:t> Consolidar y afianzar nuestros lazos comerciales con nuestros clientes a través de eficientes ofertas, respuestas rápidas y lo más importante, nuestra experiencia y personal calificado.</a:t>
            </a:r>
          </a:p>
          <a:p>
            <a:pPr lvl="1"/>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spTree>
    <p:extLst>
      <p:ext uri="{BB962C8B-B14F-4D97-AF65-F5344CB8AC3E}">
        <p14:creationId xmlns:p14="http://schemas.microsoft.com/office/powerpoint/2010/main" xmlns="" val="189984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889218887"/>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9"/>
            <a:ext cx="8596668" cy="4350674"/>
          </a:xfrm>
        </p:spPr>
        <p:txBody>
          <a:bodyPr/>
          <a:lstStyle/>
          <a:p>
            <a:pPr marL="457200" lvl="1" indent="0">
              <a:buNone/>
            </a:pPr>
            <a:endParaRPr lang="es-CL" dirty="0"/>
          </a:p>
          <a:p>
            <a:pPr marL="457200" lvl="1" indent="0" algn="ctr">
              <a:buNone/>
            </a:pPr>
            <a:r>
              <a:rPr lang="es-CL" b="1" u="sng" dirty="0" smtClean="0"/>
              <a:t>ANCLAJE Y SUJECIÓN                                                                            </a:t>
            </a:r>
          </a:p>
          <a:p>
            <a:pPr marL="457200" lvl="1" indent="0">
              <a:buNone/>
            </a:pPr>
            <a:endParaRPr lang="es-CL" b="1" u="sng" dirty="0" smtClean="0"/>
          </a:p>
          <a:p>
            <a:pPr marL="457200" lvl="1" indent="0">
              <a:buNone/>
            </a:pPr>
            <a:endParaRPr lang="es-CL" b="1" u="sng" dirty="0" smtClean="0"/>
          </a:p>
          <a:p>
            <a:pPr marL="457200" lvl="1" indent="0">
              <a:buNone/>
            </a:pPr>
            <a:endParaRPr lang="es-CL" dirty="0" smtClean="0"/>
          </a:p>
          <a:p>
            <a:pPr marL="457200" lvl="1" indent="0">
              <a:buNone/>
            </a:pPr>
            <a:endParaRPr lang="es-CL" dirty="0" smtClean="0"/>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5" name="Imagen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369713" y="2451548"/>
            <a:ext cx="5511621" cy="4133716"/>
          </a:xfrm>
          <a:prstGeom prst="rect">
            <a:avLst/>
          </a:prstGeom>
        </p:spPr>
      </p:pic>
    </p:spTree>
    <p:extLst>
      <p:ext uri="{BB962C8B-B14F-4D97-AF65-F5344CB8AC3E}">
        <p14:creationId xmlns:p14="http://schemas.microsoft.com/office/powerpoint/2010/main" xmlns="" val="2894844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xmlns="" val="1889218887"/>
              </p:ext>
            </p:extLst>
          </p:nvPr>
        </p:nvGraphicFramePr>
        <p:xfrm>
          <a:off x="838201" y="365125"/>
          <a:ext cx="878410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677334" y="1690688"/>
            <a:ext cx="8596668" cy="5167311"/>
          </a:xfrm>
        </p:spPr>
        <p:txBody>
          <a:bodyPr>
            <a:normAutofit fontScale="25000" lnSpcReduction="20000"/>
          </a:bodyPr>
          <a:lstStyle/>
          <a:p>
            <a:pPr marL="457200" lvl="1" indent="0">
              <a:buNone/>
            </a:pPr>
            <a:endParaRPr lang="es-CL" dirty="0"/>
          </a:p>
          <a:p>
            <a:pPr marL="457200" lvl="1" indent="0" algn="ctr">
              <a:buNone/>
            </a:pPr>
            <a:r>
              <a:rPr lang="es-CL" sz="6400" b="1" u="sng" dirty="0" smtClean="0"/>
              <a:t>ANCLAJE Y SUJECIÓN:</a:t>
            </a:r>
          </a:p>
          <a:p>
            <a:pPr marL="457200" lvl="1" indent="0">
              <a:buNone/>
            </a:pPr>
            <a:r>
              <a:rPr lang="es-CL" sz="6400" b="1" u="sng" dirty="0" smtClean="0"/>
              <a:t>Perno Acero Carbono</a:t>
            </a:r>
          </a:p>
          <a:p>
            <a:pPr marL="457200" lvl="1" indent="0">
              <a:buNone/>
            </a:pPr>
            <a:r>
              <a:rPr lang="es-CL" sz="6400" dirty="0" smtClean="0"/>
              <a:t>Pulgadas Grado 2 – 5 – 8 </a:t>
            </a:r>
          </a:p>
          <a:p>
            <a:pPr marL="457200" lvl="1" indent="0">
              <a:buNone/>
            </a:pPr>
            <a:r>
              <a:rPr lang="es-CL" sz="6400" dirty="0" smtClean="0"/>
              <a:t>Milimétricos Grados  8.8 – 10.9 – 12.9</a:t>
            </a:r>
            <a:endParaRPr lang="es-CL" sz="6400" dirty="0"/>
          </a:p>
          <a:p>
            <a:pPr marL="457200" lvl="1" indent="0">
              <a:buNone/>
            </a:pPr>
            <a:r>
              <a:rPr lang="es-CL" sz="6400" dirty="0" smtClean="0"/>
              <a:t>Medidas especiales a fabricación</a:t>
            </a:r>
          </a:p>
          <a:p>
            <a:pPr marL="457200" lvl="1" indent="0">
              <a:buNone/>
            </a:pPr>
            <a:r>
              <a:rPr lang="es-CL" sz="6400" dirty="0" smtClean="0"/>
              <a:t>Tuercas</a:t>
            </a:r>
            <a:endParaRPr lang="es-CL" sz="6400" dirty="0"/>
          </a:p>
          <a:p>
            <a:pPr marL="457200" lvl="1" indent="0">
              <a:buNone/>
            </a:pPr>
            <a:r>
              <a:rPr lang="es-CL" sz="6400" dirty="0" smtClean="0"/>
              <a:t>Golillas</a:t>
            </a:r>
          </a:p>
          <a:p>
            <a:pPr marL="457200" lvl="1" indent="0">
              <a:buNone/>
            </a:pPr>
            <a:r>
              <a:rPr lang="es-CL" sz="6400" b="1" u="sng" dirty="0" smtClean="0"/>
              <a:t>Perno ASTM </a:t>
            </a:r>
            <a:r>
              <a:rPr lang="es-CL" sz="6400" b="1" u="sng" dirty="0"/>
              <a:t>E</a:t>
            </a:r>
            <a:r>
              <a:rPr lang="es-CL" sz="6400" b="1" u="sng" dirty="0" smtClean="0"/>
              <a:t>structural  </a:t>
            </a:r>
          </a:p>
          <a:p>
            <a:pPr marL="457200" lvl="1" indent="0">
              <a:buNone/>
            </a:pPr>
            <a:r>
              <a:rPr lang="es-CL" sz="6400" dirty="0" smtClean="0"/>
              <a:t>Acero Inoxidable A304 – A316</a:t>
            </a:r>
            <a:endParaRPr lang="es-CL" sz="6400" dirty="0"/>
          </a:p>
          <a:p>
            <a:pPr marL="457200" lvl="1" indent="0">
              <a:buNone/>
            </a:pPr>
            <a:r>
              <a:rPr lang="es-CL" sz="6400" dirty="0" smtClean="0"/>
              <a:t>Acero Galvanizado</a:t>
            </a:r>
          </a:p>
          <a:p>
            <a:pPr marL="457200" lvl="1" indent="0">
              <a:buNone/>
            </a:pPr>
            <a:r>
              <a:rPr lang="es-CL" sz="6400" dirty="0" smtClean="0"/>
              <a:t>Acero </a:t>
            </a:r>
            <a:r>
              <a:rPr lang="es-CL" sz="6400" dirty="0" err="1" smtClean="0"/>
              <a:t>Zincado</a:t>
            </a:r>
            <a:endParaRPr lang="es-CL" sz="6400" dirty="0"/>
          </a:p>
          <a:p>
            <a:pPr marL="457200" lvl="1" indent="0">
              <a:buNone/>
            </a:pPr>
            <a:r>
              <a:rPr lang="es-CL" sz="6400" b="1" u="sng" dirty="0" smtClean="0"/>
              <a:t>Perno Parker                                                                                                                                    </a:t>
            </a:r>
          </a:p>
          <a:p>
            <a:pPr marL="457200" lvl="1" indent="0">
              <a:buNone/>
            </a:pPr>
            <a:r>
              <a:rPr lang="es-CL" sz="6400" dirty="0" smtClean="0"/>
              <a:t>Cabeza Allen</a:t>
            </a:r>
          </a:p>
          <a:p>
            <a:pPr marL="457200" lvl="1" indent="0">
              <a:buNone/>
            </a:pPr>
            <a:r>
              <a:rPr lang="es-CL" sz="6400" dirty="0" smtClean="0"/>
              <a:t>Cabeza Avellanada</a:t>
            </a:r>
          </a:p>
          <a:p>
            <a:pPr marL="457200" lvl="1" indent="0">
              <a:buNone/>
            </a:pPr>
            <a:endParaRPr lang="es-CL" sz="6400" dirty="0" smtClean="0"/>
          </a:p>
          <a:p>
            <a:pPr marL="457200" lvl="1" indent="0">
              <a:buNone/>
            </a:pPr>
            <a:endParaRPr lang="es-CL" dirty="0" smtClean="0"/>
          </a:p>
          <a:p>
            <a:pPr marL="457200" lvl="1" indent="0">
              <a:buNone/>
            </a:pPr>
            <a:r>
              <a:rPr lang="es-CL" dirty="0" smtClean="0"/>
              <a:t> </a:t>
            </a:r>
            <a:endParaRPr lang="es-CL" dirty="0"/>
          </a:p>
        </p:txBody>
      </p:sp>
      <p:pic>
        <p:nvPicPr>
          <p:cNvPr id="4" name="Imagen 3" descr="C:\Users\CLAUDIO\Downloads\LOGO DISABMIN.jpg"/>
          <p:cNvPicPr/>
          <p:nvPr/>
        </p:nvPicPr>
        <p:blipFill>
          <a:blip r:embed="rId6" cstate="print"/>
          <a:srcRect/>
          <a:stretch>
            <a:fillRect/>
          </a:stretch>
        </p:blipFill>
        <p:spPr bwMode="auto">
          <a:xfrm>
            <a:off x="838200" y="365125"/>
            <a:ext cx="1441361" cy="1325563"/>
          </a:xfrm>
          <a:prstGeom prst="rect">
            <a:avLst/>
          </a:prstGeom>
          <a:noFill/>
          <a:ln w="9525">
            <a:noFill/>
            <a:miter lim="800000"/>
            <a:headEnd/>
            <a:tailEnd/>
          </a:ln>
        </p:spPr>
      </p:pic>
      <p:pic>
        <p:nvPicPr>
          <p:cNvPr id="8" name="Imagen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547184" y="2096838"/>
            <a:ext cx="1758908" cy="1297194"/>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075138" y="3878478"/>
            <a:ext cx="1500354" cy="1258786"/>
          </a:xfrm>
          <a:prstGeom prst="rect">
            <a:avLst/>
          </a:prstGeom>
        </p:spPr>
      </p:pic>
      <p:pic>
        <p:nvPicPr>
          <p:cNvPr id="10" name="Imagen 9"/>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852150" y="5381897"/>
            <a:ext cx="1500354" cy="1280160"/>
          </a:xfrm>
          <a:prstGeom prst="rect">
            <a:avLst/>
          </a:prstGeom>
        </p:spPr>
      </p:pic>
      <p:pic>
        <p:nvPicPr>
          <p:cNvPr id="11" name="Imagen 8"/>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652505" y="5516697"/>
            <a:ext cx="1380069" cy="831984"/>
          </a:xfrm>
          <a:prstGeom prst="rect">
            <a:avLst/>
          </a:prstGeom>
        </p:spPr>
      </p:pic>
    </p:spTree>
    <p:extLst>
      <p:ext uri="{BB962C8B-B14F-4D97-AF65-F5344CB8AC3E}">
        <p14:creationId xmlns:p14="http://schemas.microsoft.com/office/powerpoint/2010/main" xmlns="" val="1839546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10585</TotalTime>
  <Words>1137</Words>
  <Application>Microsoft Office PowerPoint</Application>
  <PresentationFormat>Personalizado</PresentationFormat>
  <Paragraphs>592</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Faceta</vt:lpstr>
      <vt:lpstr>DISABMIN</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CLAUDIO</dc:creator>
  <cp:lastModifiedBy>Claudio</cp:lastModifiedBy>
  <cp:revision>262</cp:revision>
  <dcterms:created xsi:type="dcterms:W3CDTF">2015-09-02T02:23:30Z</dcterms:created>
  <dcterms:modified xsi:type="dcterms:W3CDTF">2018-03-05T19:40:00Z</dcterms:modified>
</cp:coreProperties>
</file>